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0" r:id="rId1"/>
  </p:sldMasterIdLst>
  <p:sldIdLst>
    <p:sldId id="330" r:id="rId2"/>
    <p:sldId id="329" r:id="rId3"/>
    <p:sldId id="328" r:id="rId4"/>
    <p:sldId id="349" r:id="rId5"/>
    <p:sldId id="259" r:id="rId6"/>
    <p:sldId id="342" r:id="rId7"/>
    <p:sldId id="377" r:id="rId8"/>
    <p:sldId id="378" r:id="rId9"/>
    <p:sldId id="379" r:id="rId10"/>
    <p:sldId id="344" r:id="rId11"/>
    <p:sldId id="345" r:id="rId12"/>
    <p:sldId id="346" r:id="rId13"/>
    <p:sldId id="263" r:id="rId14"/>
    <p:sldId id="347" r:id="rId15"/>
    <p:sldId id="340" r:id="rId16"/>
    <p:sldId id="371" r:id="rId17"/>
    <p:sldId id="350" r:id="rId18"/>
    <p:sldId id="352" r:id="rId19"/>
    <p:sldId id="353" r:id="rId20"/>
    <p:sldId id="351" r:id="rId21"/>
    <p:sldId id="354" r:id="rId22"/>
    <p:sldId id="355" r:id="rId23"/>
    <p:sldId id="375" r:id="rId24"/>
    <p:sldId id="376" r:id="rId25"/>
    <p:sldId id="356" r:id="rId26"/>
    <p:sldId id="262" r:id="rId27"/>
    <p:sldId id="357" r:id="rId28"/>
    <p:sldId id="372" r:id="rId29"/>
    <p:sldId id="373" r:id="rId30"/>
    <p:sldId id="374" r:id="rId31"/>
    <p:sldId id="268" r:id="rId32"/>
    <p:sldId id="319" r:id="rId33"/>
    <p:sldId id="359" r:id="rId34"/>
    <p:sldId id="364" r:id="rId35"/>
    <p:sldId id="358" r:id="rId36"/>
    <p:sldId id="310" r:id="rId37"/>
    <p:sldId id="365" r:id="rId38"/>
    <p:sldId id="314" r:id="rId39"/>
    <p:sldId id="265" r:id="rId40"/>
    <p:sldId id="360" r:id="rId41"/>
    <p:sldId id="271" r:id="rId42"/>
    <p:sldId id="274" r:id="rId43"/>
    <p:sldId id="277" r:id="rId44"/>
    <p:sldId id="280" r:id="rId45"/>
    <p:sldId id="283" r:id="rId46"/>
    <p:sldId id="286" r:id="rId47"/>
    <p:sldId id="361" r:id="rId48"/>
    <p:sldId id="323" r:id="rId49"/>
    <p:sldId id="336" r:id="rId50"/>
    <p:sldId id="366" r:id="rId51"/>
    <p:sldId id="292" r:id="rId52"/>
    <p:sldId id="295" r:id="rId53"/>
    <p:sldId id="298" r:id="rId54"/>
    <p:sldId id="301" r:id="rId55"/>
    <p:sldId id="304" r:id="rId56"/>
    <p:sldId id="362" r:id="rId57"/>
    <p:sldId id="307" r:id="rId58"/>
    <p:sldId id="316" r:id="rId59"/>
    <p:sldId id="368" r:id="rId60"/>
    <p:sldId id="369" r:id="rId61"/>
    <p:sldId id="363" r:id="rId62"/>
    <p:sldId id="367" r:id="rId63"/>
    <p:sldId id="331" r:id="rId64"/>
    <p:sldId id="332" r:id="rId65"/>
    <p:sldId id="334" r:id="rId66"/>
    <p:sldId id="333"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71DC5-7DF9-4531-8A7E-12E873C8603A}" v="4418" dt="2023-01-26T11:30:33.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10" d="100"/>
          <a:sy n="110" d="100"/>
        </p:scale>
        <p:origin x="5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7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KHALFALLAH Hela ItimAsrScoVdf" userId="d55be94f-4073-46ba-88ef-465599598fde" providerId="ADAL" clId="{6B071DC5-7DF9-4531-8A7E-12E873C8603A}"/>
    <pc:docChg chg="undo custSel addSld delSld modSld sldOrd modMainMaster">
      <pc:chgData name="BEN KHALFALLAH Hela ItimAsrScoVdf" userId="d55be94f-4073-46ba-88ef-465599598fde" providerId="ADAL" clId="{6B071DC5-7DF9-4531-8A7E-12E873C8603A}" dt="2023-01-26T13:19:14.444" v="12186" actId="20577"/>
      <pc:docMkLst>
        <pc:docMk/>
      </pc:docMkLst>
      <pc:sldChg chg="addSp delSp modSp del mod setBg setClrOvrMap delDesignElem">
        <pc:chgData name="BEN KHALFALLAH Hela ItimAsrScoVdf" userId="d55be94f-4073-46ba-88ef-465599598fde" providerId="ADAL" clId="{6B071DC5-7DF9-4531-8A7E-12E873C8603A}" dt="2023-01-19T19:24:56.133" v="175" actId="47"/>
        <pc:sldMkLst>
          <pc:docMk/>
          <pc:sldMk cId="1815210964" sldId="256"/>
        </pc:sldMkLst>
        <pc:spChg chg="mod ord">
          <ac:chgData name="BEN KHALFALLAH Hela ItimAsrScoVdf" userId="d55be94f-4073-46ba-88ef-465599598fde" providerId="ADAL" clId="{6B071DC5-7DF9-4531-8A7E-12E873C8603A}" dt="2023-01-19T19:14:31.367" v="60" actId="26606"/>
          <ac:spMkLst>
            <pc:docMk/>
            <pc:sldMk cId="1815210964" sldId="256"/>
            <ac:spMk id="2" creationId="{94A0C2E4-2513-41B8-9D85-60AAD14DEE58}"/>
          </ac:spMkLst>
        </pc:spChg>
        <pc:spChg chg="mod ord">
          <ac:chgData name="BEN KHALFALLAH Hela ItimAsrScoVdf" userId="d55be94f-4073-46ba-88ef-465599598fde" providerId="ADAL" clId="{6B071DC5-7DF9-4531-8A7E-12E873C8603A}" dt="2023-01-19T19:14:31.367" v="60" actId="26606"/>
          <ac:spMkLst>
            <pc:docMk/>
            <pc:sldMk cId="1815210964" sldId="256"/>
            <ac:spMk id="3" creationId="{AF5AD446-4218-43B2-933A-8CC3B988FAAB}"/>
          </ac:spMkLst>
        </pc:spChg>
        <pc:spChg chg="add del">
          <ac:chgData name="BEN KHALFALLAH Hela ItimAsrScoVdf" userId="d55be94f-4073-46ba-88ef-465599598fde" providerId="ADAL" clId="{6B071DC5-7DF9-4531-8A7E-12E873C8603A}" dt="2023-01-19T19:14:31.367" v="60" actId="26606"/>
          <ac:spMkLst>
            <pc:docMk/>
            <pc:sldMk cId="1815210964" sldId="256"/>
            <ac:spMk id="5" creationId="{DDCA251B-4F28-43A9-A5FD-47101E24C81F}"/>
          </ac:spMkLst>
        </pc:spChg>
        <pc:spChg chg="add del">
          <ac:chgData name="BEN KHALFALLAH Hela ItimAsrScoVdf" userId="d55be94f-4073-46ba-88ef-465599598fde" providerId="ADAL" clId="{6B071DC5-7DF9-4531-8A7E-12E873C8603A}" dt="2023-01-19T19:14:31.367" v="60" actId="26606"/>
          <ac:spMkLst>
            <pc:docMk/>
            <pc:sldMk cId="1815210964" sldId="256"/>
            <ac:spMk id="6" creationId="{27B3E067-68A1-4E6F-8B2A-DF0DC2803F92}"/>
          </ac:spMkLst>
        </pc:spChg>
        <pc:spChg chg="add del">
          <ac:chgData name="BEN KHALFALLAH Hela ItimAsrScoVdf" userId="d55be94f-4073-46ba-88ef-465599598fde" providerId="ADAL" clId="{6B071DC5-7DF9-4531-8A7E-12E873C8603A}" dt="2023-01-19T19:13:18.258" v="48" actId="26606"/>
          <ac:spMkLst>
            <pc:docMk/>
            <pc:sldMk cId="1815210964" sldId="256"/>
            <ac:spMk id="8" creationId="{2FE8DED1-24FF-4A79-873B-ECE3ABE73035}"/>
          </ac:spMkLst>
        </pc:spChg>
        <pc:spChg chg="add del">
          <ac:chgData name="BEN KHALFALLAH Hela ItimAsrScoVdf" userId="d55be94f-4073-46ba-88ef-465599598fde" providerId="ADAL" clId="{6B071DC5-7DF9-4531-8A7E-12E873C8603A}" dt="2023-01-19T19:13:18.258" v="48" actId="26606"/>
          <ac:spMkLst>
            <pc:docMk/>
            <pc:sldMk cId="1815210964" sldId="256"/>
            <ac:spMk id="10" creationId="{0AA6A048-501A-4387-906B-B8A8543E7B11}"/>
          </ac:spMkLst>
        </pc:spChg>
        <pc:spChg chg="add del">
          <ac:chgData name="BEN KHALFALLAH Hela ItimAsrScoVdf" userId="d55be94f-4073-46ba-88ef-465599598fde" providerId="ADAL" clId="{6B071DC5-7DF9-4531-8A7E-12E873C8603A}" dt="2023-01-19T19:14:31.367" v="60" actId="26606"/>
          <ac:spMkLst>
            <pc:docMk/>
            <pc:sldMk cId="1815210964" sldId="256"/>
            <ac:spMk id="12" creationId="{148F0EEF-7B63-4EC4-96D4-6AFBF46B1A58}"/>
          </ac:spMkLst>
        </pc:spChg>
        <pc:spChg chg="add del">
          <ac:chgData name="BEN KHALFALLAH Hela ItimAsrScoVdf" userId="d55be94f-4073-46ba-88ef-465599598fde" providerId="ADAL" clId="{6B071DC5-7DF9-4531-8A7E-12E873C8603A}" dt="2023-01-19T19:14:31.367" v="60" actId="26606"/>
          <ac:spMkLst>
            <pc:docMk/>
            <pc:sldMk cId="1815210964" sldId="256"/>
            <ac:spMk id="14" creationId="{4FB5E673-6D85-4457-A048-FD09048DCECA}"/>
          </ac:spMkLst>
        </pc:spChg>
        <pc:spChg chg="add del">
          <ac:chgData name="BEN KHALFALLAH Hela ItimAsrScoVdf" userId="d55be94f-4073-46ba-88ef-465599598fde" providerId="ADAL" clId="{6B071DC5-7DF9-4531-8A7E-12E873C8603A}" dt="2023-01-19T19:13:02.888" v="37" actId="26606"/>
          <ac:spMkLst>
            <pc:docMk/>
            <pc:sldMk cId="1815210964" sldId="256"/>
            <ac:spMk id="15" creationId="{180DE8A2-73B1-4AFE-8FB9-BE4B66F39812}"/>
          </ac:spMkLst>
        </pc:spChg>
        <pc:spChg chg="add del">
          <ac:chgData name="BEN KHALFALLAH Hela ItimAsrScoVdf" userId="d55be94f-4073-46ba-88ef-465599598fde" providerId="ADAL" clId="{6B071DC5-7DF9-4531-8A7E-12E873C8603A}" dt="2023-01-19T19:14:18.484" v="55" actId="26606"/>
          <ac:spMkLst>
            <pc:docMk/>
            <pc:sldMk cId="1815210964" sldId="256"/>
            <ac:spMk id="16" creationId="{D27CF008-4B18-436D-B2D5-C1346C12438E}"/>
          </ac:spMkLst>
        </pc:spChg>
        <pc:spChg chg="add del">
          <ac:chgData name="BEN KHALFALLAH Hela ItimAsrScoVdf" userId="d55be94f-4073-46ba-88ef-465599598fde" providerId="ADAL" clId="{6B071DC5-7DF9-4531-8A7E-12E873C8603A}" dt="2023-01-19T19:13:02.888" v="37" actId="26606"/>
          <ac:spMkLst>
            <pc:docMk/>
            <pc:sldMk cId="1815210964" sldId="256"/>
            <ac:spMk id="17" creationId="{E5ADB140-E61F-4DA4-A342-F5EF70772D7A}"/>
          </ac:spMkLst>
        </pc:spChg>
        <pc:spChg chg="add del">
          <ac:chgData name="BEN KHALFALLAH Hela ItimAsrScoVdf" userId="d55be94f-4073-46ba-88ef-465599598fde" providerId="ADAL" clId="{6B071DC5-7DF9-4531-8A7E-12E873C8603A}" dt="2023-01-19T19:14:18.484" v="55" actId="26606"/>
          <ac:spMkLst>
            <pc:docMk/>
            <pc:sldMk cId="1815210964" sldId="256"/>
            <ac:spMk id="18" creationId="{CE22DAD8-5F67-4B73-ADA9-06EF381F7AD6}"/>
          </ac:spMkLst>
        </pc:spChg>
        <pc:spChg chg="add del">
          <ac:chgData name="BEN KHALFALLAH Hela ItimAsrScoVdf" userId="d55be94f-4073-46ba-88ef-465599598fde" providerId="ADAL" clId="{6B071DC5-7DF9-4531-8A7E-12E873C8603A}" dt="2023-01-19T19:13:07.114" v="39" actId="26606"/>
          <ac:spMkLst>
            <pc:docMk/>
            <pc:sldMk cId="1815210964" sldId="256"/>
            <ac:spMk id="19" creationId="{7AF0B711-0578-47A6-AB9A-AF422D2535BF}"/>
          </ac:spMkLst>
        </pc:spChg>
        <pc:spChg chg="add del">
          <ac:chgData name="BEN KHALFALLAH Hela ItimAsrScoVdf" userId="d55be94f-4073-46ba-88ef-465599598fde" providerId="ADAL" clId="{6B071DC5-7DF9-4531-8A7E-12E873C8603A}" dt="2023-01-19T19:14:18.484" v="55" actId="26606"/>
          <ac:spMkLst>
            <pc:docMk/>
            <pc:sldMk cId="1815210964" sldId="256"/>
            <ac:spMk id="20" creationId="{D36F3EEA-55D4-4677-80E7-92D00B8F343B}"/>
          </ac:spMkLst>
        </pc:spChg>
        <pc:spChg chg="add del">
          <ac:chgData name="BEN KHALFALLAH Hela ItimAsrScoVdf" userId="d55be94f-4073-46ba-88ef-465599598fde" providerId="ADAL" clId="{6B071DC5-7DF9-4531-8A7E-12E873C8603A}" dt="2023-01-19T19:13:09.078" v="41" actId="26606"/>
          <ac:spMkLst>
            <pc:docMk/>
            <pc:sldMk cId="1815210964" sldId="256"/>
            <ac:spMk id="21" creationId="{F611655D-86DD-44E5-9999-B2135809D20A}"/>
          </ac:spMkLst>
        </pc:spChg>
        <pc:spChg chg="add del">
          <ac:chgData name="BEN KHALFALLAH Hela ItimAsrScoVdf" userId="d55be94f-4073-46ba-88ef-465599598fde" providerId="ADAL" clId="{6B071DC5-7DF9-4531-8A7E-12E873C8603A}" dt="2023-01-19T19:13:09.078" v="41" actId="26606"/>
          <ac:spMkLst>
            <pc:docMk/>
            <pc:sldMk cId="1815210964" sldId="256"/>
            <ac:spMk id="22" creationId="{11443580-A880-4C5F-9EB1-FC254EC650C1}"/>
          </ac:spMkLst>
        </pc:spChg>
        <pc:spChg chg="add del">
          <ac:chgData name="BEN KHALFALLAH Hela ItimAsrScoVdf" userId="d55be94f-4073-46ba-88ef-465599598fde" providerId="ADAL" clId="{6B071DC5-7DF9-4531-8A7E-12E873C8603A}" dt="2023-01-19T19:14:18.484" v="55" actId="26606"/>
          <ac:spMkLst>
            <pc:docMk/>
            <pc:sldMk cId="1815210964" sldId="256"/>
            <ac:spMk id="23" creationId="{E4F17063-EDA4-417B-946F-BA357F3B390D}"/>
          </ac:spMkLst>
        </pc:spChg>
        <pc:spChg chg="add del">
          <ac:chgData name="BEN KHALFALLAH Hela ItimAsrScoVdf" userId="d55be94f-4073-46ba-88ef-465599598fde" providerId="ADAL" clId="{6B071DC5-7DF9-4531-8A7E-12E873C8603A}" dt="2023-01-19T19:13:12.688" v="43" actId="26606"/>
          <ac:spMkLst>
            <pc:docMk/>
            <pc:sldMk cId="1815210964" sldId="256"/>
            <ac:spMk id="24" creationId="{9610F818-219E-491F-887F-B078103BA2B4}"/>
          </ac:spMkLst>
        </pc:spChg>
        <pc:spChg chg="add del">
          <ac:chgData name="BEN KHALFALLAH Hela ItimAsrScoVdf" userId="d55be94f-4073-46ba-88ef-465599598fde" providerId="ADAL" clId="{6B071DC5-7DF9-4531-8A7E-12E873C8603A}" dt="2023-01-19T19:13:12.688" v="43" actId="26606"/>
          <ac:spMkLst>
            <pc:docMk/>
            <pc:sldMk cId="1815210964" sldId="256"/>
            <ac:spMk id="25" creationId="{5A086AAD-1108-41EB-A7C9-5E22CA942EB2}"/>
          </ac:spMkLst>
        </pc:spChg>
        <pc:spChg chg="add del">
          <ac:chgData name="BEN KHALFALLAH Hela ItimAsrScoVdf" userId="d55be94f-4073-46ba-88ef-465599598fde" providerId="ADAL" clId="{6B071DC5-7DF9-4531-8A7E-12E873C8603A}" dt="2023-01-19T19:14:23.807" v="57" actId="26606"/>
          <ac:spMkLst>
            <pc:docMk/>
            <pc:sldMk cId="1815210964" sldId="256"/>
            <ac:spMk id="26" creationId="{A4322390-8B58-46BE-88EB-D9FD30C08743}"/>
          </ac:spMkLst>
        </pc:spChg>
        <pc:spChg chg="add del">
          <ac:chgData name="BEN KHALFALLAH Hela ItimAsrScoVdf" userId="d55be94f-4073-46ba-88ef-465599598fde" providerId="ADAL" clId="{6B071DC5-7DF9-4531-8A7E-12E873C8603A}" dt="2023-01-19T19:13:13.992" v="45" actId="26606"/>
          <ac:spMkLst>
            <pc:docMk/>
            <pc:sldMk cId="1815210964" sldId="256"/>
            <ac:spMk id="27" creationId="{CC57EF5B-92B7-4D8A-82DE-4665F89A21C0}"/>
          </ac:spMkLst>
        </pc:spChg>
        <pc:spChg chg="add del">
          <ac:chgData name="BEN KHALFALLAH Hela ItimAsrScoVdf" userId="d55be94f-4073-46ba-88ef-465599598fde" providerId="ADAL" clId="{6B071DC5-7DF9-4531-8A7E-12E873C8603A}" dt="2023-01-19T19:14:31.356" v="59" actId="26606"/>
          <ac:spMkLst>
            <pc:docMk/>
            <pc:sldMk cId="1815210964" sldId="256"/>
            <ac:spMk id="29" creationId="{A4322390-8B58-46BE-88EB-D9FD30C08743}"/>
          </ac:spMkLst>
        </pc:spChg>
        <pc:spChg chg="add del">
          <ac:chgData name="BEN KHALFALLAH Hela ItimAsrScoVdf" userId="d55be94f-4073-46ba-88ef-465599598fde" providerId="ADAL" clId="{6B071DC5-7DF9-4531-8A7E-12E873C8603A}" dt="2023-01-19T19:14:31.356" v="59" actId="26606"/>
          <ac:spMkLst>
            <pc:docMk/>
            <pc:sldMk cId="1815210964" sldId="256"/>
            <ac:spMk id="30" creationId="{C885E190-58DD-42DD-A4A8-401E15C92A52}"/>
          </ac:spMkLst>
        </pc:spChg>
        <pc:spChg chg="add del">
          <ac:chgData name="BEN KHALFALLAH Hela ItimAsrScoVdf" userId="d55be94f-4073-46ba-88ef-465599598fde" providerId="ADAL" clId="{6B071DC5-7DF9-4531-8A7E-12E873C8603A}" dt="2023-01-19T19:13:18.252" v="47" actId="26606"/>
          <ac:spMkLst>
            <pc:docMk/>
            <pc:sldMk cId="1815210964" sldId="256"/>
            <ac:spMk id="31" creationId="{180DE8A2-73B1-4AFE-8FB9-BE4B66F39812}"/>
          </ac:spMkLst>
        </pc:spChg>
        <pc:spChg chg="add del">
          <ac:chgData name="BEN KHALFALLAH Hela ItimAsrScoVdf" userId="d55be94f-4073-46ba-88ef-465599598fde" providerId="ADAL" clId="{6B071DC5-7DF9-4531-8A7E-12E873C8603A}" dt="2023-01-19T19:13:18.252" v="47" actId="26606"/>
          <ac:spMkLst>
            <pc:docMk/>
            <pc:sldMk cId="1815210964" sldId="256"/>
            <ac:spMk id="32" creationId="{E5ADB140-E61F-4DA4-A342-F5EF70772D7A}"/>
          </ac:spMkLst>
        </pc:spChg>
        <pc:spChg chg="add del">
          <ac:chgData name="BEN KHALFALLAH Hela ItimAsrScoVdf" userId="d55be94f-4073-46ba-88ef-465599598fde" providerId="ADAL" clId="{6B071DC5-7DF9-4531-8A7E-12E873C8603A}" dt="2023-01-19T19:14:44.173" v="62"/>
          <ac:spMkLst>
            <pc:docMk/>
            <pc:sldMk cId="1815210964" sldId="256"/>
            <ac:spMk id="33" creationId="{D27CF008-4B18-436D-B2D5-C1346C12438E}"/>
          </ac:spMkLst>
        </pc:spChg>
        <pc:spChg chg="add del">
          <ac:chgData name="BEN KHALFALLAH Hela ItimAsrScoVdf" userId="d55be94f-4073-46ba-88ef-465599598fde" providerId="ADAL" clId="{6B071DC5-7DF9-4531-8A7E-12E873C8603A}" dt="2023-01-19T19:13:58.001" v="50"/>
          <ac:spMkLst>
            <pc:docMk/>
            <pc:sldMk cId="1815210964" sldId="256"/>
            <ac:spMk id="34" creationId="{7AF0B711-0578-47A6-AB9A-AF422D2535BF}"/>
          </ac:spMkLst>
        </pc:spChg>
        <pc:spChg chg="add del">
          <ac:chgData name="BEN KHALFALLAH Hela ItimAsrScoVdf" userId="d55be94f-4073-46ba-88ef-465599598fde" providerId="ADAL" clId="{6B071DC5-7DF9-4531-8A7E-12E873C8603A}" dt="2023-01-19T19:14:44.173" v="62"/>
          <ac:spMkLst>
            <pc:docMk/>
            <pc:sldMk cId="1815210964" sldId="256"/>
            <ac:spMk id="35" creationId="{CE22DAD8-5F67-4B73-ADA9-06EF381F7AD6}"/>
          </ac:spMkLst>
        </pc:spChg>
        <pc:spChg chg="add del">
          <ac:chgData name="BEN KHALFALLAH Hela ItimAsrScoVdf" userId="d55be94f-4073-46ba-88ef-465599598fde" providerId="ADAL" clId="{6B071DC5-7DF9-4531-8A7E-12E873C8603A}" dt="2023-01-19T19:14:44.173" v="62"/>
          <ac:spMkLst>
            <pc:docMk/>
            <pc:sldMk cId="1815210964" sldId="256"/>
            <ac:spMk id="36" creationId="{E4F17063-EDA4-417B-946F-BA357F3B390D}"/>
          </ac:spMkLst>
        </pc:spChg>
        <pc:spChg chg="add del">
          <ac:chgData name="BEN KHALFALLAH Hela ItimAsrScoVdf" userId="d55be94f-4073-46ba-88ef-465599598fde" providerId="ADAL" clId="{6B071DC5-7DF9-4531-8A7E-12E873C8603A}" dt="2023-01-19T19:14:44.173" v="62"/>
          <ac:spMkLst>
            <pc:docMk/>
            <pc:sldMk cId="1815210964" sldId="256"/>
            <ac:spMk id="37" creationId="{D36F3EEA-55D4-4677-80E7-92D00B8F343B}"/>
          </ac:spMkLst>
        </pc:spChg>
        <pc:spChg chg="add del">
          <ac:chgData name="BEN KHALFALLAH Hela ItimAsrScoVdf" userId="d55be94f-4073-46ba-88ef-465599598fde" providerId="ADAL" clId="{6B071DC5-7DF9-4531-8A7E-12E873C8603A}" dt="2023-01-19T19:09:04.201" v="6" actId="26606"/>
          <ac:spMkLst>
            <pc:docMk/>
            <pc:sldMk cId="1815210964" sldId="256"/>
            <ac:spMk id="1030" creationId="{0671A8AE-40A1-4631-A6B8-581AFF065482}"/>
          </ac:spMkLst>
        </pc:spChg>
        <pc:spChg chg="add del">
          <ac:chgData name="BEN KHALFALLAH Hela ItimAsrScoVdf" userId="d55be94f-4073-46ba-88ef-465599598fde" providerId="ADAL" clId="{6B071DC5-7DF9-4531-8A7E-12E873C8603A}" dt="2023-01-19T19:08:22.648" v="2" actId="26606"/>
          <ac:spMkLst>
            <pc:docMk/>
            <pc:sldMk cId="1815210964" sldId="256"/>
            <ac:spMk id="1031" creationId="{74426AB7-D619-4515-962A-BC83909EC015}"/>
          </ac:spMkLst>
        </pc:spChg>
        <pc:spChg chg="add del">
          <ac:chgData name="BEN KHALFALLAH Hela ItimAsrScoVdf" userId="d55be94f-4073-46ba-88ef-465599598fde" providerId="ADAL" clId="{6B071DC5-7DF9-4531-8A7E-12E873C8603A}" dt="2023-01-19T19:09:04.201" v="6" actId="26606"/>
          <ac:spMkLst>
            <pc:docMk/>
            <pc:sldMk cId="1815210964" sldId="256"/>
            <ac:spMk id="1032" creationId="{AB58EF07-17C2-48CF-ABB0-EEF1F17CB8F0}"/>
          </ac:spMkLst>
        </pc:spChg>
        <pc:spChg chg="add del">
          <ac:chgData name="BEN KHALFALLAH Hela ItimAsrScoVdf" userId="d55be94f-4073-46ba-88ef-465599598fde" providerId="ADAL" clId="{6B071DC5-7DF9-4531-8A7E-12E873C8603A}" dt="2023-01-19T19:08:22.648" v="2" actId="26606"/>
          <ac:spMkLst>
            <pc:docMk/>
            <pc:sldMk cId="1815210964" sldId="256"/>
            <ac:spMk id="1033" creationId="{DE47DF98-723F-4AAC-ABCF-CACBC438F78F}"/>
          </ac:spMkLst>
        </pc:spChg>
        <pc:spChg chg="add del">
          <ac:chgData name="BEN KHALFALLAH Hela ItimAsrScoVdf" userId="d55be94f-4073-46ba-88ef-465599598fde" providerId="ADAL" clId="{6B071DC5-7DF9-4531-8A7E-12E873C8603A}" dt="2023-01-19T19:09:27.591" v="16" actId="26606"/>
          <ac:spMkLst>
            <pc:docMk/>
            <pc:sldMk cId="1815210964" sldId="256"/>
            <ac:spMk id="1034" creationId="{87CC2527-562A-4F69-B487-4371E5B243E7}"/>
          </ac:spMkLst>
        </pc:spChg>
        <pc:spChg chg="add del">
          <ac:chgData name="BEN KHALFALLAH Hela ItimAsrScoVdf" userId="d55be94f-4073-46ba-88ef-465599598fde" providerId="ADAL" clId="{6B071DC5-7DF9-4531-8A7E-12E873C8603A}" dt="2023-01-19T19:09:04.201" v="6" actId="26606"/>
          <ac:spMkLst>
            <pc:docMk/>
            <pc:sldMk cId="1815210964" sldId="256"/>
            <ac:spMk id="1037" creationId="{AF2F604E-43BE-4DC3-B983-E071523364F8}"/>
          </ac:spMkLst>
        </pc:spChg>
        <pc:spChg chg="add del">
          <ac:chgData name="BEN KHALFALLAH Hela ItimAsrScoVdf" userId="d55be94f-4073-46ba-88ef-465599598fde" providerId="ADAL" clId="{6B071DC5-7DF9-4531-8A7E-12E873C8603A}" dt="2023-01-19T19:09:43.151" v="18" actId="26606"/>
          <ac:spMkLst>
            <pc:docMk/>
            <pc:sldMk cId="1815210964" sldId="256"/>
            <ac:spMk id="1038" creationId="{AC8EEB0F-BA72-49AC-956F-331B60FDE79E}"/>
          </ac:spMkLst>
        </pc:spChg>
        <pc:spChg chg="add del">
          <ac:chgData name="BEN KHALFALLAH Hela ItimAsrScoVdf" userId="d55be94f-4073-46ba-88ef-465599598fde" providerId="ADAL" clId="{6B071DC5-7DF9-4531-8A7E-12E873C8603A}" dt="2023-01-19T19:09:04.201" v="6" actId="26606"/>
          <ac:spMkLst>
            <pc:docMk/>
            <pc:sldMk cId="1815210964" sldId="256"/>
            <ac:spMk id="1039" creationId="{08C9B587-E65E-4B52-B37C-ABEBB6E87928}"/>
          </ac:spMkLst>
        </pc:spChg>
        <pc:spChg chg="add del">
          <ac:chgData name="BEN KHALFALLAH Hela ItimAsrScoVdf" userId="d55be94f-4073-46ba-88ef-465599598fde" providerId="ADAL" clId="{6B071DC5-7DF9-4531-8A7E-12E873C8603A}" dt="2023-01-19T19:09:43.151" v="18" actId="26606"/>
          <ac:spMkLst>
            <pc:docMk/>
            <pc:sldMk cId="1815210964" sldId="256"/>
            <ac:spMk id="1040" creationId="{1BE70332-ECAF-47BB-8C7B-BD049452F653}"/>
          </ac:spMkLst>
        </pc:spChg>
        <pc:spChg chg="add del">
          <ac:chgData name="BEN KHALFALLAH Hela ItimAsrScoVdf" userId="d55be94f-4073-46ba-88ef-465599598fde" providerId="ADAL" clId="{6B071DC5-7DF9-4531-8A7E-12E873C8603A}" dt="2023-01-19T19:09:08.129" v="8" actId="26606"/>
          <ac:spMkLst>
            <pc:docMk/>
            <pc:sldMk cId="1815210964" sldId="256"/>
            <ac:spMk id="1041" creationId="{71B2258F-86CA-4D4D-8270-BC05FCDEBFB3}"/>
          </ac:spMkLst>
        </pc:spChg>
        <pc:spChg chg="add del">
          <ac:chgData name="BEN KHALFALLAH Hela ItimAsrScoVdf" userId="d55be94f-4073-46ba-88ef-465599598fde" providerId="ADAL" clId="{6B071DC5-7DF9-4531-8A7E-12E873C8603A}" dt="2023-01-19T19:09:43.151" v="18" actId="26606"/>
          <ac:spMkLst>
            <pc:docMk/>
            <pc:sldMk cId="1815210964" sldId="256"/>
            <ac:spMk id="1042" creationId="{716D9361-A35A-4DC8-AAB9-04FD2D6FEE1D}"/>
          </ac:spMkLst>
        </pc:spChg>
        <pc:spChg chg="add del">
          <ac:chgData name="BEN KHALFALLAH Hela ItimAsrScoVdf" userId="d55be94f-4073-46ba-88ef-465599598fde" providerId="ADAL" clId="{6B071DC5-7DF9-4531-8A7E-12E873C8603A}" dt="2023-01-19T19:09:11.276" v="10" actId="26606"/>
          <ac:spMkLst>
            <pc:docMk/>
            <pc:sldMk cId="1815210964" sldId="256"/>
            <ac:spMk id="1043" creationId="{C1DD1A8A-57D5-4A81-AD04-532B043C5611}"/>
          </ac:spMkLst>
        </pc:spChg>
        <pc:spChg chg="add del">
          <ac:chgData name="BEN KHALFALLAH Hela ItimAsrScoVdf" userId="d55be94f-4073-46ba-88ef-465599598fde" providerId="ADAL" clId="{6B071DC5-7DF9-4531-8A7E-12E873C8603A}" dt="2023-01-19T19:09:11.276" v="10" actId="26606"/>
          <ac:spMkLst>
            <pc:docMk/>
            <pc:sldMk cId="1815210964" sldId="256"/>
            <ac:spMk id="1044" creationId="{007891EC-4501-44ED-A8C8-B11B6DB767AB}"/>
          </ac:spMkLst>
        </pc:spChg>
        <pc:spChg chg="add del">
          <ac:chgData name="BEN KHALFALLAH Hela ItimAsrScoVdf" userId="d55be94f-4073-46ba-88ef-465599598fde" providerId="ADAL" clId="{6B071DC5-7DF9-4531-8A7E-12E873C8603A}" dt="2023-01-19T19:09:43.151" v="18" actId="26606"/>
          <ac:spMkLst>
            <pc:docMk/>
            <pc:sldMk cId="1815210964" sldId="256"/>
            <ac:spMk id="1045" creationId="{87FC31AD-FBB3-4219-A758-D6F7594A0A81}"/>
          </ac:spMkLst>
        </pc:spChg>
        <pc:spChg chg="add del">
          <ac:chgData name="BEN KHALFALLAH Hela ItimAsrScoVdf" userId="d55be94f-4073-46ba-88ef-465599598fde" providerId="ADAL" clId="{6B071DC5-7DF9-4531-8A7E-12E873C8603A}" dt="2023-01-19T19:09:14.319" v="12" actId="26606"/>
          <ac:spMkLst>
            <pc:docMk/>
            <pc:sldMk cId="1815210964" sldId="256"/>
            <ac:spMk id="1046" creationId="{E49CC64F-7275-4E33-961B-0C5CDC439875}"/>
          </ac:spMkLst>
        </pc:spChg>
        <pc:spChg chg="add del">
          <ac:chgData name="BEN KHALFALLAH Hela ItimAsrScoVdf" userId="d55be94f-4073-46ba-88ef-465599598fde" providerId="ADAL" clId="{6B071DC5-7DF9-4531-8A7E-12E873C8603A}" dt="2023-01-19T19:09:49.237" v="20" actId="26606"/>
          <ac:spMkLst>
            <pc:docMk/>
            <pc:sldMk cId="1815210964" sldId="256"/>
            <ac:spMk id="1047" creationId="{4D4677D2-D5AC-4CF9-9EED-2B89D0A1C212}"/>
          </ac:spMkLst>
        </pc:spChg>
        <pc:spChg chg="add del">
          <ac:chgData name="BEN KHALFALLAH Hela ItimAsrScoVdf" userId="d55be94f-4073-46ba-88ef-465599598fde" providerId="ADAL" clId="{6B071DC5-7DF9-4531-8A7E-12E873C8603A}" dt="2023-01-19T19:09:49.237" v="20" actId="26606"/>
          <ac:spMkLst>
            <pc:docMk/>
            <pc:sldMk cId="1815210964" sldId="256"/>
            <ac:spMk id="1048" creationId="{C6D54F7E-825A-4BBA-815F-35CCA8B97786}"/>
          </ac:spMkLst>
        </pc:spChg>
        <pc:spChg chg="add del">
          <ac:chgData name="BEN KHALFALLAH Hela ItimAsrScoVdf" userId="d55be94f-4073-46ba-88ef-465599598fde" providerId="ADAL" clId="{6B071DC5-7DF9-4531-8A7E-12E873C8603A}" dt="2023-01-19T19:09:52.008" v="22" actId="26606"/>
          <ac:spMkLst>
            <pc:docMk/>
            <pc:sldMk cId="1815210964" sldId="256"/>
            <ac:spMk id="1050" creationId="{B4D3D850-2041-4B7C-AED9-54DA385B14F7}"/>
          </ac:spMkLst>
        </pc:spChg>
        <pc:spChg chg="add del">
          <ac:chgData name="BEN KHALFALLAH Hela ItimAsrScoVdf" userId="d55be94f-4073-46ba-88ef-465599598fde" providerId="ADAL" clId="{6B071DC5-7DF9-4531-8A7E-12E873C8603A}" dt="2023-01-19T19:09:52.008" v="22" actId="26606"/>
          <ac:spMkLst>
            <pc:docMk/>
            <pc:sldMk cId="1815210964" sldId="256"/>
            <ac:spMk id="1051" creationId="{5707F116-8EC0-4822-9067-186AC8C96EB8}"/>
          </ac:spMkLst>
        </pc:spChg>
        <pc:spChg chg="add del">
          <ac:chgData name="BEN KHALFALLAH Hela ItimAsrScoVdf" userId="d55be94f-4073-46ba-88ef-465599598fde" providerId="ADAL" clId="{6B071DC5-7DF9-4531-8A7E-12E873C8603A}" dt="2023-01-19T19:09:52.008" v="22" actId="26606"/>
          <ac:spMkLst>
            <pc:docMk/>
            <pc:sldMk cId="1815210964" sldId="256"/>
            <ac:spMk id="1052" creationId="{A77100AA-BF68-4139-8224-79EA1F9164BA}"/>
          </ac:spMkLst>
        </pc:spChg>
        <pc:spChg chg="add del">
          <ac:chgData name="BEN KHALFALLAH Hela ItimAsrScoVdf" userId="d55be94f-4073-46ba-88ef-465599598fde" providerId="ADAL" clId="{6B071DC5-7DF9-4531-8A7E-12E873C8603A}" dt="2023-01-19T19:10:34.471" v="25"/>
          <ac:spMkLst>
            <pc:docMk/>
            <pc:sldMk cId="1815210964" sldId="256"/>
            <ac:spMk id="1054" creationId="{4D4677D2-D5AC-4CF9-9EED-2B89D0A1C212}"/>
          </ac:spMkLst>
        </pc:spChg>
        <pc:spChg chg="add del">
          <ac:chgData name="BEN KHALFALLAH Hela ItimAsrScoVdf" userId="d55be94f-4073-46ba-88ef-465599598fde" providerId="ADAL" clId="{6B071DC5-7DF9-4531-8A7E-12E873C8603A}" dt="2023-01-19T19:10:34.471" v="25"/>
          <ac:spMkLst>
            <pc:docMk/>
            <pc:sldMk cId="1815210964" sldId="256"/>
            <ac:spMk id="1055" creationId="{C6D54F7E-825A-4BBA-815F-35CCA8B97786}"/>
          </ac:spMkLst>
        </pc:spChg>
        <pc:grpChg chg="add del">
          <ac:chgData name="BEN KHALFALLAH Hela ItimAsrScoVdf" userId="d55be94f-4073-46ba-88ef-465599598fde" providerId="ADAL" clId="{6B071DC5-7DF9-4531-8A7E-12E873C8603A}" dt="2023-01-19T19:13:13.992" v="45" actId="26606"/>
          <ac:grpSpMkLst>
            <pc:docMk/>
            <pc:sldMk cId="1815210964" sldId="256"/>
            <ac:grpSpMk id="28" creationId="{3A4AC0CC-D5D6-4673-B926-3E826AAA752B}"/>
          </ac:grpSpMkLst>
        </pc:grpChg>
        <pc:picChg chg="add del mod">
          <ac:chgData name="BEN KHALFALLAH Hela ItimAsrScoVdf" userId="d55be94f-4073-46ba-88ef-465599598fde" providerId="ADAL" clId="{6B071DC5-7DF9-4531-8A7E-12E873C8603A}" dt="2023-01-19T19:14:03.983" v="51" actId="478"/>
          <ac:picMkLst>
            <pc:docMk/>
            <pc:sldMk cId="1815210964" sldId="256"/>
            <ac:picMk id="4" creationId="{1DF16669-2480-493E-8534-AB0A0CF2C83A}"/>
          </ac:picMkLst>
        </pc:picChg>
        <pc:picChg chg="add mod">
          <ac:chgData name="BEN KHALFALLAH Hela ItimAsrScoVdf" userId="d55be94f-4073-46ba-88ef-465599598fde" providerId="ADAL" clId="{6B071DC5-7DF9-4531-8A7E-12E873C8603A}" dt="2023-01-19T19:14:31.367" v="60" actId="26606"/>
          <ac:picMkLst>
            <pc:docMk/>
            <pc:sldMk cId="1815210964" sldId="256"/>
            <ac:picMk id="7" creationId="{F44D09F4-0192-40BB-82DD-4A0DBC5BD780}"/>
          </ac:picMkLst>
        </pc:picChg>
        <pc:picChg chg="add del mod">
          <ac:chgData name="BEN KHALFALLAH Hela ItimAsrScoVdf" userId="d55be94f-4073-46ba-88ef-465599598fde" providerId="ADAL" clId="{6B071DC5-7DF9-4531-8A7E-12E873C8603A}" dt="2023-01-19T19:08:27.261" v="3"/>
          <ac:picMkLst>
            <pc:docMk/>
            <pc:sldMk cId="1815210964" sldId="256"/>
            <ac:picMk id="1026" creationId="{C2634DEB-5427-4D52-9628-D7130896D348}"/>
          </ac:picMkLst>
        </pc:picChg>
        <pc:picChg chg="add del mod ord">
          <ac:chgData name="BEN KHALFALLAH Hela ItimAsrScoVdf" userId="d55be94f-4073-46ba-88ef-465599598fde" providerId="ADAL" clId="{6B071DC5-7DF9-4531-8A7E-12E873C8603A}" dt="2023-01-19T19:10:35.487" v="26" actId="478"/>
          <ac:picMkLst>
            <pc:docMk/>
            <pc:sldMk cId="1815210964" sldId="256"/>
            <ac:picMk id="1028" creationId="{CA512935-161F-4CFF-9656-B8D533E9BE2B}"/>
          </ac:picMkLst>
        </pc:picChg>
        <pc:cxnChg chg="add del">
          <ac:chgData name="BEN KHALFALLAH Hela ItimAsrScoVdf" userId="d55be94f-4073-46ba-88ef-465599598fde" providerId="ADAL" clId="{6B071DC5-7DF9-4531-8A7E-12E873C8603A}" dt="2023-01-19T19:08:22.648" v="2" actId="26606"/>
          <ac:cxnSpMkLst>
            <pc:docMk/>
            <pc:sldMk cId="1815210964" sldId="256"/>
            <ac:cxnSpMk id="1035" creationId="{EA29FC7C-9308-4FDE-8DCA-405668055B0F}"/>
          </ac:cxnSpMkLst>
        </pc:cxnChg>
        <pc:cxnChg chg="add del">
          <ac:chgData name="BEN KHALFALLAH Hela ItimAsrScoVdf" userId="d55be94f-4073-46ba-88ef-465599598fde" providerId="ADAL" clId="{6B071DC5-7DF9-4531-8A7E-12E873C8603A}" dt="2023-01-19T19:09:27.591" v="16" actId="26606"/>
          <ac:cxnSpMkLst>
            <pc:docMk/>
            <pc:sldMk cId="1815210964" sldId="256"/>
            <ac:cxnSpMk id="1036" creationId="{BCDAEC91-5BCE-4B55-9CC0-43EF94CB734B}"/>
          </ac:cxnSpMkLst>
        </pc:cxnChg>
      </pc:sldChg>
      <pc:sldChg chg="addSp delSp modSp new del mod setBg setClrOvrMap">
        <pc:chgData name="BEN KHALFALLAH Hela ItimAsrScoVdf" userId="d55be94f-4073-46ba-88ef-465599598fde" providerId="ADAL" clId="{6B071DC5-7DF9-4531-8A7E-12E873C8603A}" dt="2023-01-24T16:21:19.787" v="3319" actId="47"/>
        <pc:sldMkLst>
          <pc:docMk/>
          <pc:sldMk cId="980011241" sldId="257"/>
        </pc:sldMkLst>
        <pc:spChg chg="mod">
          <ac:chgData name="BEN KHALFALLAH Hela ItimAsrScoVdf" userId="d55be94f-4073-46ba-88ef-465599598fde" providerId="ADAL" clId="{6B071DC5-7DF9-4531-8A7E-12E873C8603A}" dt="2023-01-24T12:10:56.176" v="841" actId="20577"/>
          <ac:spMkLst>
            <pc:docMk/>
            <pc:sldMk cId="980011241" sldId="257"/>
            <ac:spMk id="2" creationId="{B4F99C5E-69C5-46A0-81EE-3F8603CCCFCD}"/>
          </ac:spMkLst>
        </pc:spChg>
        <pc:spChg chg="mod">
          <ac:chgData name="BEN KHALFALLAH Hela ItimAsrScoVdf" userId="d55be94f-4073-46ba-88ef-465599598fde" providerId="ADAL" clId="{6B071DC5-7DF9-4531-8A7E-12E873C8603A}" dt="2023-01-24T12:08:51.457" v="779" actId="20577"/>
          <ac:spMkLst>
            <pc:docMk/>
            <pc:sldMk cId="980011241" sldId="257"/>
            <ac:spMk id="3" creationId="{F470146B-E2BF-4649-8F23-F0DB4DFE6D5F}"/>
          </ac:spMkLst>
        </pc:spChg>
        <pc:spChg chg="add del">
          <ac:chgData name="BEN KHALFALLAH Hela ItimAsrScoVdf" userId="d55be94f-4073-46ba-88ef-465599598fde" providerId="ADAL" clId="{6B071DC5-7DF9-4531-8A7E-12E873C8603A}" dt="2023-01-19T19:31:23.613" v="481" actId="26606"/>
          <ac:spMkLst>
            <pc:docMk/>
            <pc:sldMk cId="980011241" sldId="257"/>
            <ac:spMk id="8" creationId="{324E43EB-867C-4B35-9A5C-E435157C7297}"/>
          </ac:spMkLst>
        </pc:spChg>
        <pc:spChg chg="add del">
          <ac:chgData name="BEN KHALFALLAH Hela ItimAsrScoVdf" userId="d55be94f-4073-46ba-88ef-465599598fde" providerId="ADAL" clId="{6B071DC5-7DF9-4531-8A7E-12E873C8603A}" dt="2023-01-19T19:31:23.613" v="481" actId="26606"/>
          <ac:spMkLst>
            <pc:docMk/>
            <pc:sldMk cId="980011241" sldId="257"/>
            <ac:spMk id="10" creationId="{A7C0F5DA-B59F-4F13-8BB8-FFD8F2C572BC}"/>
          </ac:spMkLst>
        </pc:spChg>
        <pc:spChg chg="add del">
          <ac:chgData name="BEN KHALFALLAH Hela ItimAsrScoVdf" userId="d55be94f-4073-46ba-88ef-465599598fde" providerId="ADAL" clId="{6B071DC5-7DF9-4531-8A7E-12E873C8603A}" dt="2023-01-19T19:31:23.613" v="481" actId="26606"/>
          <ac:spMkLst>
            <pc:docMk/>
            <pc:sldMk cId="980011241" sldId="257"/>
            <ac:spMk id="12" creationId="{9CEA1DEC-CC9E-4776-9E08-048A15BFA6CA}"/>
          </ac:spMkLst>
        </pc:spChg>
        <pc:spChg chg="add del">
          <ac:chgData name="BEN KHALFALLAH Hela ItimAsrScoVdf" userId="d55be94f-4073-46ba-88ef-465599598fde" providerId="ADAL" clId="{6B071DC5-7DF9-4531-8A7E-12E873C8603A}" dt="2023-01-19T19:31:23.613" v="481" actId="26606"/>
          <ac:spMkLst>
            <pc:docMk/>
            <pc:sldMk cId="980011241" sldId="257"/>
            <ac:spMk id="14" creationId="{9CE399CF-F4B8-4832-A8CB-B93F6B1EF44B}"/>
          </ac:spMkLst>
        </pc:spChg>
        <pc:spChg chg="add del">
          <ac:chgData name="BEN KHALFALLAH Hela ItimAsrScoVdf" userId="d55be94f-4073-46ba-88ef-465599598fde" providerId="ADAL" clId="{6B071DC5-7DF9-4531-8A7E-12E873C8603A}" dt="2023-01-19T19:31:23.613" v="481" actId="26606"/>
          <ac:spMkLst>
            <pc:docMk/>
            <pc:sldMk cId="980011241" sldId="257"/>
            <ac:spMk id="16" creationId="{1F23E73A-FDC8-462C-83C1-3AA8961449CF}"/>
          </ac:spMkLst>
        </pc:spChg>
        <pc:spChg chg="add del">
          <ac:chgData name="BEN KHALFALLAH Hela ItimAsrScoVdf" userId="d55be94f-4073-46ba-88ef-465599598fde" providerId="ADAL" clId="{6B071DC5-7DF9-4531-8A7E-12E873C8603A}" dt="2023-01-19T19:31:26.323" v="483" actId="26606"/>
          <ac:spMkLst>
            <pc:docMk/>
            <pc:sldMk cId="980011241" sldId="257"/>
            <ac:spMk id="18" creationId="{4233DC0E-DE6C-4FB6-A529-51B162641AB8}"/>
          </ac:spMkLst>
        </pc:spChg>
        <pc:spChg chg="add del">
          <ac:chgData name="BEN KHALFALLAH Hela ItimAsrScoVdf" userId="d55be94f-4073-46ba-88ef-465599598fde" providerId="ADAL" clId="{6B071DC5-7DF9-4531-8A7E-12E873C8603A}" dt="2023-01-19T19:31:26.323" v="483" actId="26606"/>
          <ac:spMkLst>
            <pc:docMk/>
            <pc:sldMk cId="980011241" sldId="257"/>
            <ac:spMk id="19" creationId="{643780CE-2BE5-46F6-97B2-60DF30217ED3}"/>
          </ac:spMkLst>
        </pc:spChg>
        <pc:spChg chg="add del">
          <ac:chgData name="BEN KHALFALLAH Hela ItimAsrScoVdf" userId="d55be94f-4073-46ba-88ef-465599598fde" providerId="ADAL" clId="{6B071DC5-7DF9-4531-8A7E-12E873C8603A}" dt="2023-01-19T19:31:26.323" v="483" actId="26606"/>
          <ac:spMkLst>
            <pc:docMk/>
            <pc:sldMk cId="980011241" sldId="257"/>
            <ac:spMk id="20" creationId="{3870477F-E451-4BC3-863F-0E2FC572884B}"/>
          </ac:spMkLst>
        </pc:spChg>
        <pc:spChg chg="add del">
          <ac:chgData name="BEN KHALFALLAH Hela ItimAsrScoVdf" userId="d55be94f-4073-46ba-88ef-465599598fde" providerId="ADAL" clId="{6B071DC5-7DF9-4531-8A7E-12E873C8603A}" dt="2023-01-19T19:31:26.323" v="483" actId="26606"/>
          <ac:spMkLst>
            <pc:docMk/>
            <pc:sldMk cId="980011241" sldId="257"/>
            <ac:spMk id="21" creationId="{61A87A49-68E6-459E-A5A6-46229FF42125}"/>
          </ac:spMkLst>
        </pc:spChg>
        <pc:spChg chg="add del">
          <ac:chgData name="BEN KHALFALLAH Hela ItimAsrScoVdf" userId="d55be94f-4073-46ba-88ef-465599598fde" providerId="ADAL" clId="{6B071DC5-7DF9-4531-8A7E-12E873C8603A}" dt="2023-01-19T19:31:26.323" v="483" actId="26606"/>
          <ac:spMkLst>
            <pc:docMk/>
            <pc:sldMk cId="980011241" sldId="257"/>
            <ac:spMk id="22" creationId="{B4A81DE1-E2BC-4A31-99EE-71350421B0EA}"/>
          </ac:spMkLst>
        </pc:spChg>
        <pc:spChg chg="add del">
          <ac:chgData name="BEN KHALFALLAH Hela ItimAsrScoVdf" userId="d55be94f-4073-46ba-88ef-465599598fde" providerId="ADAL" clId="{6B071DC5-7DF9-4531-8A7E-12E873C8603A}" dt="2023-01-19T19:31:26.323" v="483" actId="26606"/>
          <ac:spMkLst>
            <pc:docMk/>
            <pc:sldMk cId="980011241" sldId="257"/>
            <ac:spMk id="23" creationId="{F6ACD5FC-CAFE-48EB-B765-60EED2E052F0}"/>
          </ac:spMkLst>
        </pc:spChg>
        <pc:spChg chg="add del">
          <ac:chgData name="BEN KHALFALLAH Hela ItimAsrScoVdf" userId="d55be94f-4073-46ba-88ef-465599598fde" providerId="ADAL" clId="{6B071DC5-7DF9-4531-8A7E-12E873C8603A}" dt="2023-01-19T19:31:26.323" v="483" actId="26606"/>
          <ac:spMkLst>
            <pc:docMk/>
            <pc:sldMk cId="980011241" sldId="257"/>
            <ac:spMk id="24" creationId="{9F33B405-D785-4738-B1C0-6A0AA5E98286}"/>
          </ac:spMkLst>
        </pc:spChg>
        <pc:spChg chg="add del">
          <ac:chgData name="BEN KHALFALLAH Hela ItimAsrScoVdf" userId="d55be94f-4073-46ba-88ef-465599598fde" providerId="ADAL" clId="{6B071DC5-7DF9-4531-8A7E-12E873C8603A}" dt="2023-01-19T19:31:35.153" v="485" actId="26606"/>
          <ac:spMkLst>
            <pc:docMk/>
            <pc:sldMk cId="980011241" sldId="257"/>
            <ac:spMk id="26" creationId="{324E43EB-867C-4B35-9A5C-E435157C7297}"/>
          </ac:spMkLst>
        </pc:spChg>
        <pc:spChg chg="add del">
          <ac:chgData name="BEN KHALFALLAH Hela ItimAsrScoVdf" userId="d55be94f-4073-46ba-88ef-465599598fde" providerId="ADAL" clId="{6B071DC5-7DF9-4531-8A7E-12E873C8603A}" dt="2023-01-19T19:31:35.153" v="485" actId="26606"/>
          <ac:spMkLst>
            <pc:docMk/>
            <pc:sldMk cId="980011241" sldId="257"/>
            <ac:spMk id="27" creationId="{A7C0F5DA-B59F-4F13-8BB8-FFD8F2C572BC}"/>
          </ac:spMkLst>
        </pc:spChg>
        <pc:spChg chg="add del">
          <ac:chgData name="BEN KHALFALLAH Hela ItimAsrScoVdf" userId="d55be94f-4073-46ba-88ef-465599598fde" providerId="ADAL" clId="{6B071DC5-7DF9-4531-8A7E-12E873C8603A}" dt="2023-01-19T19:31:35.153" v="485" actId="26606"/>
          <ac:spMkLst>
            <pc:docMk/>
            <pc:sldMk cId="980011241" sldId="257"/>
            <ac:spMk id="28" creationId="{9CEA1DEC-CC9E-4776-9E08-048A15BFA6CA}"/>
          </ac:spMkLst>
        </pc:spChg>
        <pc:spChg chg="add del">
          <ac:chgData name="BEN KHALFALLAH Hela ItimAsrScoVdf" userId="d55be94f-4073-46ba-88ef-465599598fde" providerId="ADAL" clId="{6B071DC5-7DF9-4531-8A7E-12E873C8603A}" dt="2023-01-19T19:31:35.153" v="485" actId="26606"/>
          <ac:spMkLst>
            <pc:docMk/>
            <pc:sldMk cId="980011241" sldId="257"/>
            <ac:spMk id="29" creationId="{9CE399CF-F4B8-4832-A8CB-B93F6B1EF44B}"/>
          </ac:spMkLst>
        </pc:spChg>
        <pc:spChg chg="add del">
          <ac:chgData name="BEN KHALFALLAH Hela ItimAsrScoVdf" userId="d55be94f-4073-46ba-88ef-465599598fde" providerId="ADAL" clId="{6B071DC5-7DF9-4531-8A7E-12E873C8603A}" dt="2023-01-19T19:31:35.153" v="485" actId="26606"/>
          <ac:spMkLst>
            <pc:docMk/>
            <pc:sldMk cId="980011241" sldId="257"/>
            <ac:spMk id="30" creationId="{1F23E73A-FDC8-462C-83C1-3AA8961449CF}"/>
          </ac:spMkLst>
        </pc:spChg>
        <pc:spChg chg="add del">
          <ac:chgData name="BEN KHALFALLAH Hela ItimAsrScoVdf" userId="d55be94f-4073-46ba-88ef-465599598fde" providerId="ADAL" clId="{6B071DC5-7DF9-4531-8A7E-12E873C8603A}" dt="2023-01-19T19:31:37.763" v="487" actId="26606"/>
          <ac:spMkLst>
            <pc:docMk/>
            <pc:sldMk cId="980011241" sldId="257"/>
            <ac:spMk id="32" creationId="{B219AE65-9B94-44EA-BEF3-EF4BFA169C81}"/>
          </ac:spMkLst>
        </pc:spChg>
        <pc:spChg chg="add del">
          <ac:chgData name="BEN KHALFALLAH Hela ItimAsrScoVdf" userId="d55be94f-4073-46ba-88ef-465599598fde" providerId="ADAL" clId="{6B071DC5-7DF9-4531-8A7E-12E873C8603A}" dt="2023-01-19T19:31:37.763" v="487" actId="26606"/>
          <ac:spMkLst>
            <pc:docMk/>
            <pc:sldMk cId="980011241" sldId="257"/>
            <ac:spMk id="33" creationId="{F0C81A57-9CD5-461B-8FFE-4A8CB6CFBE01}"/>
          </ac:spMkLst>
        </pc:spChg>
        <pc:spChg chg="add del">
          <ac:chgData name="BEN KHALFALLAH Hela ItimAsrScoVdf" userId="d55be94f-4073-46ba-88ef-465599598fde" providerId="ADAL" clId="{6B071DC5-7DF9-4531-8A7E-12E873C8603A}" dt="2023-01-19T19:31:44.707" v="489" actId="26606"/>
          <ac:spMkLst>
            <pc:docMk/>
            <pc:sldMk cId="980011241" sldId="257"/>
            <ac:spMk id="37" creationId="{B219AE65-9B94-44EA-BEF3-EF4BFA169C81}"/>
          </ac:spMkLst>
        </pc:spChg>
        <pc:spChg chg="add del">
          <ac:chgData name="BEN KHALFALLAH Hela ItimAsrScoVdf" userId="d55be94f-4073-46ba-88ef-465599598fde" providerId="ADAL" clId="{6B071DC5-7DF9-4531-8A7E-12E873C8603A}" dt="2023-01-19T19:31:44.707" v="489" actId="26606"/>
          <ac:spMkLst>
            <pc:docMk/>
            <pc:sldMk cId="980011241" sldId="257"/>
            <ac:spMk id="38" creationId="{F0C81A57-9CD5-461B-8FFE-4A8CB6CFBE01}"/>
          </ac:spMkLst>
        </pc:spChg>
        <pc:spChg chg="add del">
          <ac:chgData name="BEN KHALFALLAH Hela ItimAsrScoVdf" userId="d55be94f-4073-46ba-88ef-465599598fde" providerId="ADAL" clId="{6B071DC5-7DF9-4531-8A7E-12E873C8603A}" dt="2023-01-19T19:31:50.724" v="491" actId="26606"/>
          <ac:spMkLst>
            <pc:docMk/>
            <pc:sldMk cId="980011241" sldId="257"/>
            <ac:spMk id="42" creationId="{FB3EF4D6-026A-4D52-B916-967329EE3FFE}"/>
          </ac:spMkLst>
        </pc:spChg>
        <pc:spChg chg="add del">
          <ac:chgData name="BEN KHALFALLAH Hela ItimAsrScoVdf" userId="d55be94f-4073-46ba-88ef-465599598fde" providerId="ADAL" clId="{6B071DC5-7DF9-4531-8A7E-12E873C8603A}" dt="2023-01-19T19:31:50.724" v="491" actId="26606"/>
          <ac:spMkLst>
            <pc:docMk/>
            <pc:sldMk cId="980011241" sldId="257"/>
            <ac:spMk id="43" creationId="{4DB4846F-6AA5-4DB3-9581-D95F22BD5662}"/>
          </ac:spMkLst>
        </pc:spChg>
        <pc:spChg chg="add del">
          <ac:chgData name="BEN KHALFALLAH Hela ItimAsrScoVdf" userId="d55be94f-4073-46ba-88ef-465599598fde" providerId="ADAL" clId="{6B071DC5-7DF9-4531-8A7E-12E873C8603A}" dt="2023-01-19T19:31:50.724" v="491" actId="26606"/>
          <ac:spMkLst>
            <pc:docMk/>
            <pc:sldMk cId="980011241" sldId="257"/>
            <ac:spMk id="44" creationId="{D54EC22E-2292-4292-A80B-E81DF64BFB26}"/>
          </ac:spMkLst>
        </pc:spChg>
        <pc:spChg chg="add del">
          <ac:chgData name="BEN KHALFALLAH Hela ItimAsrScoVdf" userId="d55be94f-4073-46ba-88ef-465599598fde" providerId="ADAL" clId="{6B071DC5-7DF9-4531-8A7E-12E873C8603A}" dt="2023-01-19T19:31:50.724" v="491" actId="26606"/>
          <ac:spMkLst>
            <pc:docMk/>
            <pc:sldMk cId="980011241" sldId="257"/>
            <ac:spMk id="45" creationId="{CC1C7165-8A3A-44EB-88D0-4EFA36A004E2}"/>
          </ac:spMkLst>
        </pc:spChg>
        <pc:spChg chg="add del">
          <ac:chgData name="BEN KHALFALLAH Hela ItimAsrScoVdf" userId="d55be94f-4073-46ba-88ef-465599598fde" providerId="ADAL" clId="{6B071DC5-7DF9-4531-8A7E-12E873C8603A}" dt="2023-01-19T19:31:50.724" v="491" actId="26606"/>
          <ac:spMkLst>
            <pc:docMk/>
            <pc:sldMk cId="980011241" sldId="257"/>
            <ac:spMk id="46" creationId="{A1081473-BB93-49A4-B605-4E2053739770}"/>
          </ac:spMkLst>
        </pc:spChg>
        <pc:spChg chg="add del mod">
          <ac:chgData name="BEN KHALFALLAH Hela ItimAsrScoVdf" userId="d55be94f-4073-46ba-88ef-465599598fde" providerId="ADAL" clId="{6B071DC5-7DF9-4531-8A7E-12E873C8603A}" dt="2023-01-24T12:07:30.388" v="751" actId="478"/>
          <ac:spMkLst>
            <pc:docMk/>
            <pc:sldMk cId="980011241" sldId="257"/>
            <ac:spMk id="47" creationId="{A44E59F1-EFC7-4BED-B82B-42FB33574FE4}"/>
          </ac:spMkLst>
        </pc:spChg>
        <pc:spChg chg="add">
          <ac:chgData name="BEN KHALFALLAH Hela ItimAsrScoVdf" userId="d55be94f-4073-46ba-88ef-465599598fde" providerId="ADAL" clId="{6B071DC5-7DF9-4531-8A7E-12E873C8603A}" dt="2023-01-19T19:31:50.734" v="492" actId="26606"/>
          <ac:spMkLst>
            <pc:docMk/>
            <pc:sldMk cId="980011241" sldId="257"/>
            <ac:spMk id="48" creationId="{B219AE65-9B94-44EA-BEF3-EF4BFA169C81}"/>
          </ac:spMkLst>
        </pc:spChg>
        <pc:spChg chg="add">
          <ac:chgData name="BEN KHALFALLAH Hela ItimAsrScoVdf" userId="d55be94f-4073-46ba-88ef-465599598fde" providerId="ADAL" clId="{6B071DC5-7DF9-4531-8A7E-12E873C8603A}" dt="2023-01-19T19:31:50.734" v="492" actId="26606"/>
          <ac:spMkLst>
            <pc:docMk/>
            <pc:sldMk cId="980011241" sldId="257"/>
            <ac:spMk id="49" creationId="{F0C81A57-9CD5-461B-8FFE-4A8CB6CFBE01}"/>
          </ac:spMkLst>
        </pc:spChg>
        <pc:spChg chg="add del mod">
          <ac:chgData name="BEN KHALFALLAH Hela ItimAsrScoVdf" userId="d55be94f-4073-46ba-88ef-465599598fde" providerId="ADAL" clId="{6B071DC5-7DF9-4531-8A7E-12E873C8603A}" dt="2023-01-24T15:25:31.585" v="3272" actId="478"/>
          <ac:spMkLst>
            <pc:docMk/>
            <pc:sldMk cId="980011241" sldId="257"/>
            <ac:spMk id="53" creationId="{292D7E39-47EA-456C-8847-9A33D5FE69D9}"/>
          </ac:spMkLst>
        </pc:spChg>
        <pc:spChg chg="add del mod">
          <ac:chgData name="BEN KHALFALLAH Hela ItimAsrScoVdf" userId="d55be94f-4073-46ba-88ef-465599598fde" providerId="ADAL" clId="{6B071DC5-7DF9-4531-8A7E-12E873C8603A}" dt="2023-01-24T15:25:45.155" v="3273" actId="478"/>
          <ac:spMkLst>
            <pc:docMk/>
            <pc:sldMk cId="980011241" sldId="257"/>
            <ac:spMk id="54" creationId="{34561078-3E32-4F21-8E85-3686EC5C6768}"/>
          </ac:spMkLst>
        </pc:spChg>
        <pc:grpChg chg="add del">
          <ac:chgData name="BEN KHALFALLAH Hela ItimAsrScoVdf" userId="d55be94f-4073-46ba-88ef-465599598fde" providerId="ADAL" clId="{6B071DC5-7DF9-4531-8A7E-12E873C8603A}" dt="2023-01-19T19:31:37.763" v="487" actId="26606"/>
          <ac:grpSpMkLst>
            <pc:docMk/>
            <pc:sldMk cId="980011241" sldId="257"/>
            <ac:grpSpMk id="34" creationId="{3086C462-37F4-494D-8292-CCB95221CC1A}"/>
          </ac:grpSpMkLst>
        </pc:grpChg>
        <pc:grpChg chg="add del">
          <ac:chgData name="BEN KHALFALLAH Hela ItimAsrScoVdf" userId="d55be94f-4073-46ba-88ef-465599598fde" providerId="ADAL" clId="{6B071DC5-7DF9-4531-8A7E-12E873C8603A}" dt="2023-01-19T19:31:44.707" v="489" actId="26606"/>
          <ac:grpSpMkLst>
            <pc:docMk/>
            <pc:sldMk cId="980011241" sldId="257"/>
            <ac:grpSpMk id="39" creationId="{3086C462-37F4-494D-8292-CCB95221CC1A}"/>
          </ac:grpSpMkLst>
        </pc:grpChg>
        <pc:grpChg chg="add">
          <ac:chgData name="BEN KHALFALLAH Hela ItimAsrScoVdf" userId="d55be94f-4073-46ba-88ef-465599598fde" providerId="ADAL" clId="{6B071DC5-7DF9-4531-8A7E-12E873C8603A}" dt="2023-01-19T19:31:50.734" v="492" actId="26606"/>
          <ac:grpSpMkLst>
            <pc:docMk/>
            <pc:sldMk cId="980011241" sldId="257"/>
            <ac:grpSpMk id="50" creationId="{3086C462-37F4-494D-8292-CCB95221CC1A}"/>
          </ac:grpSpMkLst>
        </pc:grpChg>
        <pc:picChg chg="add del">
          <ac:chgData name="BEN KHALFALLAH Hela ItimAsrScoVdf" userId="d55be94f-4073-46ba-88ef-465599598fde" providerId="ADAL" clId="{6B071DC5-7DF9-4531-8A7E-12E873C8603A}" dt="2023-01-19T19:31:26.323" v="483" actId="26606"/>
          <ac:picMkLst>
            <pc:docMk/>
            <pc:sldMk cId="980011241" sldId="257"/>
            <ac:picMk id="7" creationId="{769A1401-8E0D-925A-05F9-F85C457F5E67}"/>
          </ac:picMkLst>
        </pc:picChg>
        <pc:cxnChg chg="add">
          <ac:chgData name="BEN KHALFALLAH Hela ItimAsrScoVdf" userId="d55be94f-4073-46ba-88ef-465599598fde" providerId="ADAL" clId="{6B071DC5-7DF9-4531-8A7E-12E873C8603A}" dt="2023-01-19T19:31:50.734" v="492" actId="26606"/>
          <ac:cxnSpMkLst>
            <pc:docMk/>
            <pc:sldMk cId="980011241" sldId="257"/>
            <ac:cxnSpMk id="52" creationId="{AD23B2CD-009B-425A-9616-1E1AD1D5AB46}"/>
          </ac:cxnSpMkLst>
        </pc:cxnChg>
      </pc:sldChg>
      <pc:sldChg chg="addSp delSp modSp new del mod setBg setClrOvrMap delDesignElem">
        <pc:chgData name="BEN KHALFALLAH Hela ItimAsrScoVdf" userId="d55be94f-4073-46ba-88ef-465599598fde" providerId="ADAL" clId="{6B071DC5-7DF9-4531-8A7E-12E873C8603A}" dt="2023-01-24T16:35:13.853" v="3524" actId="47"/>
        <pc:sldMkLst>
          <pc:docMk/>
          <pc:sldMk cId="2697987132" sldId="258"/>
        </pc:sldMkLst>
        <pc:spChg chg="add del mod">
          <ac:chgData name="BEN KHALFALLAH Hela ItimAsrScoVdf" userId="d55be94f-4073-46ba-88ef-465599598fde" providerId="ADAL" clId="{6B071DC5-7DF9-4531-8A7E-12E873C8603A}" dt="2023-01-24T16:34:34.838" v="3499" actId="26606"/>
          <ac:spMkLst>
            <pc:docMk/>
            <pc:sldMk cId="2697987132" sldId="258"/>
            <ac:spMk id="2" creationId="{99111443-FAA0-48C0-BF80-FA8159C0CA19}"/>
          </ac:spMkLst>
        </pc:spChg>
        <pc:spChg chg="mod">
          <ac:chgData name="BEN KHALFALLAH Hela ItimAsrScoVdf" userId="d55be94f-4073-46ba-88ef-465599598fde" providerId="ADAL" clId="{6B071DC5-7DF9-4531-8A7E-12E873C8603A}" dt="2023-01-24T16:34:34.838" v="3499" actId="26606"/>
          <ac:spMkLst>
            <pc:docMk/>
            <pc:sldMk cId="2697987132" sldId="258"/>
            <ac:spMk id="3" creationId="{4DE9CF99-9E9B-4ABA-8BA6-7EBC5D48F0DC}"/>
          </ac:spMkLst>
        </pc:spChg>
        <pc:spChg chg="add del">
          <ac:chgData name="BEN KHALFALLAH Hela ItimAsrScoVdf" userId="d55be94f-4073-46ba-88ef-465599598fde" providerId="ADAL" clId="{6B071DC5-7DF9-4531-8A7E-12E873C8603A}" dt="2023-01-19T19:23:04.540" v="120"/>
          <ac:spMkLst>
            <pc:docMk/>
            <pc:sldMk cId="2697987132" sldId="258"/>
            <ac:spMk id="5" creationId="{878197EB-CC78-43E6-8336-99C5078539E9}"/>
          </ac:spMkLst>
        </pc:spChg>
        <pc:spChg chg="add del mod">
          <ac:chgData name="BEN KHALFALLAH Hela ItimAsrScoVdf" userId="d55be94f-4073-46ba-88ef-465599598fde" providerId="ADAL" clId="{6B071DC5-7DF9-4531-8A7E-12E873C8603A}" dt="2023-01-24T16:30:45.389" v="3462" actId="478"/>
          <ac:spMkLst>
            <pc:docMk/>
            <pc:sldMk cId="2697987132" sldId="258"/>
            <ac:spMk id="5" creationId="{E15362E3-F324-4B07-A78D-C1DB368D4FBD}"/>
          </ac:spMkLst>
        </pc:spChg>
        <pc:spChg chg="add del mod">
          <ac:chgData name="BEN KHALFALLAH Hela ItimAsrScoVdf" userId="d55be94f-4073-46ba-88ef-465599598fde" providerId="ADAL" clId="{6B071DC5-7DF9-4531-8A7E-12E873C8603A}" dt="2023-01-24T16:25:52.247" v="3426" actId="21"/>
          <ac:spMkLst>
            <pc:docMk/>
            <pc:sldMk cId="2697987132" sldId="258"/>
            <ac:spMk id="7" creationId="{E07D3B9A-1AB0-44D2-B276-B01863766401}"/>
          </ac:spMkLst>
        </pc:spChg>
        <pc:spChg chg="add del">
          <ac:chgData name="BEN KHALFALLAH Hela ItimAsrScoVdf" userId="d55be94f-4073-46ba-88ef-465599598fde" providerId="ADAL" clId="{6B071DC5-7DF9-4531-8A7E-12E873C8603A}" dt="2023-01-19T19:15:47.712" v="73" actId="26606"/>
          <ac:spMkLst>
            <pc:docMk/>
            <pc:sldMk cId="2697987132" sldId="258"/>
            <ac:spMk id="8" creationId="{62AE8E50-35D4-4D5A-A4BB-168CBB027DA2}"/>
          </ac:spMkLst>
        </pc:spChg>
        <pc:spChg chg="add del">
          <ac:chgData name="BEN KHALFALLAH Hela ItimAsrScoVdf" userId="d55be94f-4073-46ba-88ef-465599598fde" providerId="ADAL" clId="{6B071DC5-7DF9-4531-8A7E-12E873C8603A}" dt="2023-01-24T16:32:11.114" v="3466"/>
          <ac:spMkLst>
            <pc:docMk/>
            <pc:sldMk cId="2697987132" sldId="258"/>
            <ac:spMk id="8" creationId="{ACF40432-42AA-4B9E-ADA5-B321EB5EE9E4}"/>
          </ac:spMkLst>
        </pc:spChg>
        <pc:spChg chg="add del">
          <ac:chgData name="BEN KHALFALLAH Hela ItimAsrScoVdf" userId="d55be94f-4073-46ba-88ef-465599598fde" providerId="ADAL" clId="{6B071DC5-7DF9-4531-8A7E-12E873C8603A}" dt="2023-01-19T19:26:02.783" v="236" actId="26606"/>
          <ac:spMkLst>
            <pc:docMk/>
            <pc:sldMk cId="2697987132" sldId="258"/>
            <ac:spMk id="9" creationId="{2D529E20-662F-4915-ACD7-970C026FDB7F}"/>
          </ac:spMkLst>
        </pc:spChg>
        <pc:spChg chg="add del">
          <ac:chgData name="BEN KHALFALLAH Hela ItimAsrScoVdf" userId="d55be94f-4073-46ba-88ef-465599598fde" providerId="ADAL" clId="{6B071DC5-7DF9-4531-8A7E-12E873C8603A}" dt="2023-01-19T19:15:47.712" v="73" actId="26606"/>
          <ac:spMkLst>
            <pc:docMk/>
            <pc:sldMk cId="2697987132" sldId="258"/>
            <ac:spMk id="10" creationId="{C37D1D6D-17D8-4296-B000-665D1892D01E}"/>
          </ac:spMkLst>
        </pc:spChg>
        <pc:spChg chg="add del">
          <ac:chgData name="BEN KHALFALLAH Hela ItimAsrScoVdf" userId="d55be94f-4073-46ba-88ef-465599598fde" providerId="ADAL" clId="{6B071DC5-7DF9-4531-8A7E-12E873C8603A}" dt="2023-01-19T19:23:33.871" v="125" actId="26606"/>
          <ac:spMkLst>
            <pc:docMk/>
            <pc:sldMk cId="2697987132" sldId="258"/>
            <ac:spMk id="11" creationId="{2FDF0794-1B86-42B2-B8C7-F60123E638ED}"/>
          </ac:spMkLst>
        </pc:spChg>
        <pc:spChg chg="add del">
          <ac:chgData name="BEN KHALFALLAH Hela ItimAsrScoVdf" userId="d55be94f-4073-46ba-88ef-465599598fde" providerId="ADAL" clId="{6B071DC5-7DF9-4531-8A7E-12E873C8603A}" dt="2023-01-19T19:15:47.712" v="73" actId="26606"/>
          <ac:spMkLst>
            <pc:docMk/>
            <pc:sldMk cId="2697987132" sldId="258"/>
            <ac:spMk id="12" creationId="{1B26E892-1320-40AA-9CA1-246721C18768}"/>
          </ac:spMkLst>
        </pc:spChg>
        <pc:spChg chg="add del mod">
          <ac:chgData name="BEN KHALFALLAH Hela ItimAsrScoVdf" userId="d55be94f-4073-46ba-88ef-465599598fde" providerId="ADAL" clId="{6B071DC5-7DF9-4531-8A7E-12E873C8603A}" dt="2023-01-24T16:26:07.875" v="3429"/>
          <ac:spMkLst>
            <pc:docMk/>
            <pc:sldMk cId="2697987132" sldId="258"/>
            <ac:spMk id="12" creationId="{8678E7F5-B1E8-47C8-819B-E3E82711AEC3}"/>
          </ac:spMkLst>
        </pc:spChg>
        <pc:spChg chg="add del">
          <ac:chgData name="BEN KHALFALLAH Hela ItimAsrScoVdf" userId="d55be94f-4073-46ba-88ef-465599598fde" providerId="ADAL" clId="{6B071DC5-7DF9-4531-8A7E-12E873C8603A}" dt="2023-01-19T19:23:33.871" v="125" actId="26606"/>
          <ac:spMkLst>
            <pc:docMk/>
            <pc:sldMk cId="2697987132" sldId="258"/>
            <ac:spMk id="13" creationId="{C5373426-E26E-431D-959C-5DB96C0B6208}"/>
          </ac:spMkLst>
        </pc:spChg>
        <pc:spChg chg="add del">
          <ac:chgData name="BEN KHALFALLAH Hela ItimAsrScoVdf" userId="d55be94f-4073-46ba-88ef-465599598fde" providerId="ADAL" clId="{6B071DC5-7DF9-4531-8A7E-12E873C8603A}" dt="2023-01-19T19:15:47.712" v="73" actId="26606"/>
          <ac:spMkLst>
            <pc:docMk/>
            <pc:sldMk cId="2697987132" sldId="258"/>
            <ac:spMk id="16" creationId="{C170DF7D-4686-4BD5-A9CD-C8964928468D}"/>
          </ac:spMkLst>
        </pc:spChg>
        <pc:spChg chg="add del">
          <ac:chgData name="BEN KHALFALLAH Hela ItimAsrScoVdf" userId="d55be94f-4073-46ba-88ef-465599598fde" providerId="ADAL" clId="{6B071DC5-7DF9-4531-8A7E-12E873C8603A}" dt="2023-01-19T19:23:50.043" v="127" actId="26606"/>
          <ac:spMkLst>
            <pc:docMk/>
            <pc:sldMk cId="2697987132" sldId="258"/>
            <ac:spMk id="17" creationId="{2FDF0794-1B86-42B2-B8C7-F60123E638ED}"/>
          </ac:spMkLst>
        </pc:spChg>
        <pc:spChg chg="add del">
          <ac:chgData name="BEN KHALFALLAH Hela ItimAsrScoVdf" userId="d55be94f-4073-46ba-88ef-465599598fde" providerId="ADAL" clId="{6B071DC5-7DF9-4531-8A7E-12E873C8603A}" dt="2023-01-19T19:26:02.783" v="236" actId="26606"/>
          <ac:spMkLst>
            <pc:docMk/>
            <pc:sldMk cId="2697987132" sldId="258"/>
            <ac:spMk id="19" creationId="{1AD5EB79-7F9A-4BBC-92A5-188382CBA1B6}"/>
          </ac:spMkLst>
        </pc:spChg>
        <pc:spChg chg="add del">
          <ac:chgData name="BEN KHALFALLAH Hela ItimAsrScoVdf" userId="d55be94f-4073-46ba-88ef-465599598fde" providerId="ADAL" clId="{6B071DC5-7DF9-4531-8A7E-12E873C8603A}" dt="2023-01-19T19:23:56.301" v="129" actId="26606"/>
          <ac:spMkLst>
            <pc:docMk/>
            <pc:sldMk cId="2697987132" sldId="258"/>
            <ac:spMk id="20" creationId="{B2F63790-02BE-4D55-ABCA-10CAD6091A39}"/>
          </ac:spMkLst>
        </pc:spChg>
        <pc:spChg chg="add del">
          <ac:chgData name="BEN KHALFALLAH Hela ItimAsrScoVdf" userId="d55be94f-4073-46ba-88ef-465599598fde" providerId="ADAL" clId="{6B071DC5-7DF9-4531-8A7E-12E873C8603A}" dt="2023-01-19T19:26:02.783" v="236" actId="26606"/>
          <ac:spMkLst>
            <pc:docMk/>
            <pc:sldMk cId="2697987132" sldId="258"/>
            <ac:spMk id="22" creationId="{B9B8A17F-DC3A-4D9A-AA53-9BFB894CD7BA}"/>
          </ac:spMkLst>
        </pc:spChg>
        <pc:spChg chg="add del">
          <ac:chgData name="BEN KHALFALLAH Hela ItimAsrScoVdf" userId="d55be94f-4073-46ba-88ef-465599598fde" providerId="ADAL" clId="{6B071DC5-7DF9-4531-8A7E-12E873C8603A}" dt="2023-01-19T19:23:58.282" v="131" actId="26606"/>
          <ac:spMkLst>
            <pc:docMk/>
            <pc:sldMk cId="2697987132" sldId="258"/>
            <ac:spMk id="23" creationId="{2FDF0794-1B86-42B2-B8C7-F60123E638ED}"/>
          </ac:spMkLst>
        </pc:spChg>
        <pc:spChg chg="add del">
          <ac:chgData name="BEN KHALFALLAH Hela ItimAsrScoVdf" userId="d55be94f-4073-46ba-88ef-465599598fde" providerId="ADAL" clId="{6B071DC5-7DF9-4531-8A7E-12E873C8603A}" dt="2023-01-24T16:26:02.348" v="3427" actId="26606"/>
          <ac:spMkLst>
            <pc:docMk/>
            <pc:sldMk cId="2697987132" sldId="258"/>
            <ac:spMk id="25" creationId="{2D529E20-662F-4915-ACD7-970C026FDB7F}"/>
          </ac:spMkLst>
        </pc:spChg>
        <pc:spChg chg="add del">
          <ac:chgData name="BEN KHALFALLAH Hela ItimAsrScoVdf" userId="d55be94f-4073-46ba-88ef-465599598fde" providerId="ADAL" clId="{6B071DC5-7DF9-4531-8A7E-12E873C8603A}" dt="2023-01-19T19:24:39.924" v="173"/>
          <ac:spMkLst>
            <pc:docMk/>
            <pc:sldMk cId="2697987132" sldId="258"/>
            <ac:spMk id="26" creationId="{B2F63790-02BE-4D55-ABCA-10CAD6091A39}"/>
          </ac:spMkLst>
        </pc:spChg>
        <pc:spChg chg="add del">
          <ac:chgData name="BEN KHALFALLAH Hela ItimAsrScoVdf" userId="d55be94f-4073-46ba-88ef-465599598fde" providerId="ADAL" clId="{6B071DC5-7DF9-4531-8A7E-12E873C8603A}" dt="2023-01-24T16:26:02.348" v="3427" actId="26606"/>
          <ac:spMkLst>
            <pc:docMk/>
            <pc:sldMk cId="2697987132" sldId="258"/>
            <ac:spMk id="28" creationId="{1AD5EB79-7F9A-4BBC-92A5-188382CBA1B6}"/>
          </ac:spMkLst>
        </pc:spChg>
        <pc:spChg chg="add del">
          <ac:chgData name="BEN KHALFALLAH Hela ItimAsrScoVdf" userId="d55be94f-4073-46ba-88ef-465599598fde" providerId="ADAL" clId="{6B071DC5-7DF9-4531-8A7E-12E873C8603A}" dt="2023-01-24T16:26:02.348" v="3427" actId="26606"/>
          <ac:spMkLst>
            <pc:docMk/>
            <pc:sldMk cId="2697987132" sldId="258"/>
            <ac:spMk id="29" creationId="{B9B8A17F-DC3A-4D9A-AA53-9BFB894CD7BA}"/>
          </ac:spMkLst>
        </pc:spChg>
        <pc:spChg chg="add del">
          <ac:chgData name="BEN KHALFALLAH Hela ItimAsrScoVdf" userId="d55be94f-4073-46ba-88ef-465599598fde" providerId="ADAL" clId="{6B071DC5-7DF9-4531-8A7E-12E873C8603A}" dt="2023-01-24T16:26:17.878" v="3436" actId="26606"/>
          <ac:spMkLst>
            <pc:docMk/>
            <pc:sldMk cId="2697987132" sldId="258"/>
            <ac:spMk id="34" creationId="{712E451E-151A-4910-BF41-6A040B65982B}"/>
          </ac:spMkLst>
        </pc:spChg>
        <pc:spChg chg="add del">
          <ac:chgData name="BEN KHALFALLAH Hela ItimAsrScoVdf" userId="d55be94f-4073-46ba-88ef-465599598fde" providerId="ADAL" clId="{6B071DC5-7DF9-4531-8A7E-12E873C8603A}" dt="2023-01-24T16:26:17.878" v="3436" actId="26606"/>
          <ac:spMkLst>
            <pc:docMk/>
            <pc:sldMk cId="2697987132" sldId="258"/>
            <ac:spMk id="36" creationId="{C296EFE4-A70C-4388-9A15-3F657B6615FD}"/>
          </ac:spMkLst>
        </pc:spChg>
        <pc:spChg chg="add del">
          <ac:chgData name="BEN KHALFALLAH Hela ItimAsrScoVdf" userId="d55be94f-4073-46ba-88ef-465599598fde" providerId="ADAL" clId="{6B071DC5-7DF9-4531-8A7E-12E873C8603A}" dt="2023-01-24T16:26:17.878" v="3436" actId="26606"/>
          <ac:spMkLst>
            <pc:docMk/>
            <pc:sldMk cId="2697987132" sldId="258"/>
            <ac:spMk id="38" creationId="{425EBAFC-9388-432A-BCFD-EEA2F410D8EC}"/>
          </ac:spMkLst>
        </pc:spChg>
        <pc:spChg chg="add del">
          <ac:chgData name="BEN KHALFALLAH Hela ItimAsrScoVdf" userId="d55be94f-4073-46ba-88ef-465599598fde" providerId="ADAL" clId="{6B071DC5-7DF9-4531-8A7E-12E873C8603A}" dt="2023-01-24T16:26:17.829" v="3435" actId="26606"/>
          <ac:spMkLst>
            <pc:docMk/>
            <pc:sldMk cId="2697987132" sldId="258"/>
            <ac:spMk id="45" creationId="{7D0F3F6D-A49D-4406-8D61-1C4F8D792F04}"/>
          </ac:spMkLst>
        </pc:spChg>
        <pc:spChg chg="add del">
          <ac:chgData name="BEN KHALFALLAH Hela ItimAsrScoVdf" userId="d55be94f-4073-46ba-88ef-465599598fde" providerId="ADAL" clId="{6B071DC5-7DF9-4531-8A7E-12E873C8603A}" dt="2023-01-24T16:26:17.829" v="3435" actId="26606"/>
          <ac:spMkLst>
            <pc:docMk/>
            <pc:sldMk cId="2697987132" sldId="258"/>
            <ac:spMk id="54" creationId="{D22D1B95-2B54-43E9-85D9-B489F6C5DD0F}"/>
          </ac:spMkLst>
        </pc:spChg>
        <pc:spChg chg="add del">
          <ac:chgData name="BEN KHALFALLAH Hela ItimAsrScoVdf" userId="d55be94f-4073-46ba-88ef-465599598fde" providerId="ADAL" clId="{6B071DC5-7DF9-4531-8A7E-12E873C8603A}" dt="2023-01-24T16:26:17.829" v="3435" actId="26606"/>
          <ac:spMkLst>
            <pc:docMk/>
            <pc:sldMk cId="2697987132" sldId="258"/>
            <ac:spMk id="55" creationId="{D953A318-DA8D-4405-9536-D889E45C5E3E}"/>
          </ac:spMkLst>
        </pc:spChg>
        <pc:spChg chg="add del">
          <ac:chgData name="BEN KHALFALLAH Hela ItimAsrScoVdf" userId="d55be94f-4073-46ba-88ef-465599598fde" providerId="ADAL" clId="{6B071DC5-7DF9-4531-8A7E-12E873C8603A}" dt="2023-01-24T16:26:17.829" v="3435" actId="26606"/>
          <ac:spMkLst>
            <pc:docMk/>
            <pc:sldMk cId="2697987132" sldId="258"/>
            <ac:spMk id="56" creationId="{9E382A3D-2F90-475C-8DF2-F666FEA3425B}"/>
          </ac:spMkLst>
        </pc:spChg>
        <pc:spChg chg="add del">
          <ac:chgData name="BEN KHALFALLAH Hela ItimAsrScoVdf" userId="d55be94f-4073-46ba-88ef-465599598fde" providerId="ADAL" clId="{6B071DC5-7DF9-4531-8A7E-12E873C8603A}" dt="2023-01-19T19:15:41.614" v="68" actId="26606"/>
          <ac:spMkLst>
            <pc:docMk/>
            <pc:sldMk cId="2697987132" sldId="258"/>
            <ac:spMk id="2055" creationId="{C6D18C07-B1F9-42F0-8956-B88FC37A674C}"/>
          </ac:spMkLst>
        </pc:spChg>
        <pc:spChg chg="add del">
          <ac:chgData name="BEN KHALFALLAH Hela ItimAsrScoVdf" userId="d55be94f-4073-46ba-88ef-465599598fde" providerId="ADAL" clId="{6B071DC5-7DF9-4531-8A7E-12E873C8603A}" dt="2023-01-19T19:15:44.231" v="70" actId="26606"/>
          <ac:spMkLst>
            <pc:docMk/>
            <pc:sldMk cId="2697987132" sldId="258"/>
            <ac:spMk id="2057" creationId="{A4B51757-7607-4CEA-A0EE-3C5BDC2C1CFB}"/>
          </ac:spMkLst>
        </pc:spChg>
        <pc:spChg chg="add del">
          <ac:chgData name="BEN KHALFALLAH Hela ItimAsrScoVdf" userId="d55be94f-4073-46ba-88ef-465599598fde" providerId="ADAL" clId="{6B071DC5-7DF9-4531-8A7E-12E873C8603A}" dt="2023-01-19T19:15:44.231" v="70" actId="26606"/>
          <ac:spMkLst>
            <pc:docMk/>
            <pc:sldMk cId="2697987132" sldId="258"/>
            <ac:spMk id="2058" creationId="{42DD0C21-8FEE-4C18-8789-CC8ABE206FE6}"/>
          </ac:spMkLst>
        </pc:spChg>
        <pc:spChg chg="add del">
          <ac:chgData name="BEN KHALFALLAH Hela ItimAsrScoVdf" userId="d55be94f-4073-46ba-88ef-465599598fde" providerId="ADAL" clId="{6B071DC5-7DF9-4531-8A7E-12E873C8603A}" dt="2023-01-19T19:15:47.706" v="72" actId="26606"/>
          <ac:spMkLst>
            <pc:docMk/>
            <pc:sldMk cId="2697987132" sldId="258"/>
            <ac:spMk id="2061" creationId="{B8D726A5-7900-41B4-8D49-49B4A2010E7C}"/>
          </ac:spMkLst>
        </pc:spChg>
        <pc:spChg chg="add del">
          <ac:chgData name="BEN KHALFALLAH Hela ItimAsrScoVdf" userId="d55be94f-4073-46ba-88ef-465599598fde" providerId="ADAL" clId="{6B071DC5-7DF9-4531-8A7E-12E873C8603A}" dt="2023-01-24T16:27:59.466" v="3441" actId="26606"/>
          <ac:spMkLst>
            <pc:docMk/>
            <pc:sldMk cId="2697987132" sldId="258"/>
            <ac:spMk id="2063" creationId="{2D529E20-662F-4915-ACD7-970C026FDB7F}"/>
          </ac:spMkLst>
        </pc:spChg>
        <pc:spChg chg="add del">
          <ac:chgData name="BEN KHALFALLAH Hela ItimAsrScoVdf" userId="d55be94f-4073-46ba-88ef-465599598fde" providerId="ADAL" clId="{6B071DC5-7DF9-4531-8A7E-12E873C8603A}" dt="2023-01-19T19:17:01.448" v="80" actId="26606"/>
          <ac:spMkLst>
            <pc:docMk/>
            <pc:sldMk cId="2697987132" sldId="258"/>
            <ac:spMk id="2064" creationId="{C6D18C07-B1F9-42F0-8956-B88FC37A674C}"/>
          </ac:spMkLst>
        </pc:spChg>
        <pc:spChg chg="add del">
          <ac:chgData name="BEN KHALFALLAH Hela ItimAsrScoVdf" userId="d55be94f-4073-46ba-88ef-465599598fde" providerId="ADAL" clId="{6B071DC5-7DF9-4531-8A7E-12E873C8603A}" dt="2023-01-24T16:27:59.466" v="3441" actId="26606"/>
          <ac:spMkLst>
            <pc:docMk/>
            <pc:sldMk cId="2697987132" sldId="258"/>
            <ac:spMk id="2065" creationId="{1AD5EB79-7F9A-4BBC-92A5-188382CBA1B6}"/>
          </ac:spMkLst>
        </pc:spChg>
        <pc:spChg chg="add del">
          <ac:chgData name="BEN KHALFALLAH Hela ItimAsrScoVdf" userId="d55be94f-4073-46ba-88ef-465599598fde" providerId="ADAL" clId="{6B071DC5-7DF9-4531-8A7E-12E873C8603A}" dt="2023-01-24T16:27:59.466" v="3441" actId="26606"/>
          <ac:spMkLst>
            <pc:docMk/>
            <pc:sldMk cId="2697987132" sldId="258"/>
            <ac:spMk id="2066" creationId="{B9B8A17F-DC3A-4D9A-AA53-9BFB894CD7BA}"/>
          </ac:spMkLst>
        </pc:spChg>
        <pc:spChg chg="add del">
          <ac:chgData name="BEN KHALFALLAH Hela ItimAsrScoVdf" userId="d55be94f-4073-46ba-88ef-465599598fde" providerId="ADAL" clId="{6B071DC5-7DF9-4531-8A7E-12E873C8603A}" dt="2023-01-24T16:28:45.876" v="3453" actId="26606"/>
          <ac:spMkLst>
            <pc:docMk/>
            <pc:sldMk cId="2697987132" sldId="258"/>
            <ac:spMk id="2067" creationId="{2D529E20-662F-4915-ACD7-970C026FDB7F}"/>
          </ac:spMkLst>
        </pc:spChg>
        <pc:spChg chg="add del">
          <ac:chgData name="BEN KHALFALLAH Hela ItimAsrScoVdf" userId="d55be94f-4073-46ba-88ef-465599598fde" providerId="ADAL" clId="{6B071DC5-7DF9-4531-8A7E-12E873C8603A}" dt="2023-01-24T16:28:01.273" v="3443" actId="26606"/>
          <ac:spMkLst>
            <pc:docMk/>
            <pc:sldMk cId="2697987132" sldId="258"/>
            <ac:spMk id="2068" creationId="{2B65E6B8-0D17-4912-97E4-60B47A511133}"/>
          </ac:spMkLst>
        </pc:spChg>
        <pc:spChg chg="add del">
          <ac:chgData name="BEN KHALFALLAH Hela ItimAsrScoVdf" userId="d55be94f-4073-46ba-88ef-465599598fde" providerId="ADAL" clId="{6B071DC5-7DF9-4531-8A7E-12E873C8603A}" dt="2023-01-19T19:16:48.732" v="77" actId="26606"/>
          <ac:spMkLst>
            <pc:docMk/>
            <pc:sldMk cId="2697987132" sldId="258"/>
            <ac:spMk id="2069" creationId="{2FDF0794-1B86-42B2-B8C7-F60123E638ED}"/>
          </ac:spMkLst>
        </pc:spChg>
        <pc:spChg chg="add del">
          <ac:chgData name="BEN KHALFALLAH Hela ItimAsrScoVdf" userId="d55be94f-4073-46ba-88ef-465599598fde" providerId="ADAL" clId="{6B071DC5-7DF9-4531-8A7E-12E873C8603A}" dt="2023-01-24T16:28:05.082" v="3445" actId="26606"/>
          <ac:spMkLst>
            <pc:docMk/>
            <pc:sldMk cId="2697987132" sldId="258"/>
            <ac:spMk id="2070" creationId="{2D529E20-662F-4915-ACD7-970C026FDB7F}"/>
          </ac:spMkLst>
        </pc:spChg>
        <pc:spChg chg="add del">
          <ac:chgData name="BEN KHALFALLAH Hela ItimAsrScoVdf" userId="d55be94f-4073-46ba-88ef-465599598fde" providerId="ADAL" clId="{6B071DC5-7DF9-4531-8A7E-12E873C8603A}" dt="2023-01-24T16:28:05.082" v="3445" actId="26606"/>
          <ac:spMkLst>
            <pc:docMk/>
            <pc:sldMk cId="2697987132" sldId="258"/>
            <ac:spMk id="2072" creationId="{1AD5EB79-7F9A-4BBC-92A5-188382CBA1B6}"/>
          </ac:spMkLst>
        </pc:spChg>
        <pc:spChg chg="add del">
          <ac:chgData name="BEN KHALFALLAH Hela ItimAsrScoVdf" userId="d55be94f-4073-46ba-88ef-465599598fde" providerId="ADAL" clId="{6B071DC5-7DF9-4531-8A7E-12E873C8603A}" dt="2023-01-19T19:17:01.441" v="79" actId="26606"/>
          <ac:spMkLst>
            <pc:docMk/>
            <pc:sldMk cId="2697987132" sldId="258"/>
            <ac:spMk id="2073" creationId="{774A886E-E8EF-48CC-8764-20EAE4538CB7}"/>
          </ac:spMkLst>
        </pc:spChg>
        <pc:spChg chg="add del">
          <ac:chgData name="BEN KHALFALLAH Hela ItimAsrScoVdf" userId="d55be94f-4073-46ba-88ef-465599598fde" providerId="ADAL" clId="{6B071DC5-7DF9-4531-8A7E-12E873C8603A}" dt="2023-01-24T16:28:05.082" v="3445" actId="26606"/>
          <ac:spMkLst>
            <pc:docMk/>
            <pc:sldMk cId="2697987132" sldId="258"/>
            <ac:spMk id="2075" creationId="{B9B8A17F-DC3A-4D9A-AA53-9BFB894CD7BA}"/>
          </ac:spMkLst>
        </pc:spChg>
        <pc:spChg chg="add del">
          <ac:chgData name="BEN KHALFALLAH Hela ItimAsrScoVdf" userId="d55be94f-4073-46ba-88ef-465599598fde" providerId="ADAL" clId="{6B071DC5-7DF9-4531-8A7E-12E873C8603A}" dt="2023-01-19T19:18:19.345" v="87" actId="26606"/>
          <ac:spMkLst>
            <pc:docMk/>
            <pc:sldMk cId="2697987132" sldId="258"/>
            <ac:spMk id="2076" creationId="{2FDF0794-1B86-42B2-B8C7-F60123E638ED}"/>
          </ac:spMkLst>
        </pc:spChg>
        <pc:spChg chg="add del">
          <ac:chgData name="BEN KHALFALLAH Hela ItimAsrScoVdf" userId="d55be94f-4073-46ba-88ef-465599598fde" providerId="ADAL" clId="{6B071DC5-7DF9-4531-8A7E-12E873C8603A}" dt="2023-01-24T16:28:45.876" v="3453" actId="26606"/>
          <ac:spMkLst>
            <pc:docMk/>
            <pc:sldMk cId="2697987132" sldId="258"/>
            <ac:spMk id="2079" creationId="{1AD5EB79-7F9A-4BBC-92A5-188382CBA1B6}"/>
          </ac:spMkLst>
        </pc:spChg>
        <pc:spChg chg="add del">
          <ac:chgData name="BEN KHALFALLAH Hela ItimAsrScoVdf" userId="d55be94f-4073-46ba-88ef-465599598fde" providerId="ADAL" clId="{6B071DC5-7DF9-4531-8A7E-12E873C8603A}" dt="2023-01-24T16:28:45.876" v="3453" actId="26606"/>
          <ac:spMkLst>
            <pc:docMk/>
            <pc:sldMk cId="2697987132" sldId="258"/>
            <ac:spMk id="2080" creationId="{B9B8A17F-DC3A-4D9A-AA53-9BFB894CD7BA}"/>
          </ac:spMkLst>
        </pc:spChg>
        <pc:spChg chg="add del">
          <ac:chgData name="BEN KHALFALLAH Hela ItimAsrScoVdf" userId="d55be94f-4073-46ba-88ef-465599598fde" providerId="ADAL" clId="{6B071DC5-7DF9-4531-8A7E-12E873C8603A}" dt="2023-01-24T16:28:06.590" v="3447" actId="26606"/>
          <ac:spMkLst>
            <pc:docMk/>
            <pc:sldMk cId="2697987132" sldId="258"/>
            <ac:spMk id="2081" creationId="{B70F7E59-C971-4F55-8E3A-1E583B65FCB9}"/>
          </ac:spMkLst>
        </pc:spChg>
        <pc:spChg chg="add del">
          <ac:chgData name="BEN KHALFALLAH Hela ItimAsrScoVdf" userId="d55be94f-4073-46ba-88ef-465599598fde" providerId="ADAL" clId="{6B071DC5-7DF9-4531-8A7E-12E873C8603A}" dt="2023-01-19T19:18:19.340" v="86" actId="26606"/>
          <ac:spMkLst>
            <pc:docMk/>
            <pc:sldMk cId="2697987132" sldId="258"/>
            <ac:spMk id="2082" creationId="{774A886E-E8EF-48CC-8764-20EAE4538CB7}"/>
          </ac:spMkLst>
        </pc:spChg>
        <pc:spChg chg="add del">
          <ac:chgData name="BEN KHALFALLAH Hela ItimAsrScoVdf" userId="d55be94f-4073-46ba-88ef-465599598fde" providerId="ADAL" clId="{6B071DC5-7DF9-4531-8A7E-12E873C8603A}" dt="2023-01-24T16:28:08.738" v="3449" actId="26606"/>
          <ac:spMkLst>
            <pc:docMk/>
            <pc:sldMk cId="2697987132" sldId="258"/>
            <ac:spMk id="2083" creationId="{2D529E20-662F-4915-ACD7-970C026FDB7F}"/>
          </ac:spMkLst>
        </pc:spChg>
        <pc:spChg chg="add del">
          <ac:chgData name="BEN KHALFALLAH Hela ItimAsrScoVdf" userId="d55be94f-4073-46ba-88ef-465599598fde" providerId="ADAL" clId="{6B071DC5-7DF9-4531-8A7E-12E873C8603A}" dt="2023-01-24T16:28:08.738" v="3449" actId="26606"/>
          <ac:spMkLst>
            <pc:docMk/>
            <pc:sldMk cId="2697987132" sldId="258"/>
            <ac:spMk id="2085" creationId="{1AD5EB79-7F9A-4BBC-92A5-188382CBA1B6}"/>
          </ac:spMkLst>
        </pc:spChg>
        <pc:spChg chg="add del">
          <ac:chgData name="BEN KHALFALLAH Hela ItimAsrScoVdf" userId="d55be94f-4073-46ba-88ef-465599598fde" providerId="ADAL" clId="{6B071DC5-7DF9-4531-8A7E-12E873C8603A}" dt="2023-01-19T19:19:25.813" v="92" actId="26606"/>
          <ac:spMkLst>
            <pc:docMk/>
            <pc:sldMk cId="2697987132" sldId="258"/>
            <ac:spMk id="2086" creationId="{B2F63790-02BE-4D55-ABCA-10CAD6091A39}"/>
          </ac:spMkLst>
        </pc:spChg>
        <pc:spChg chg="add del">
          <ac:chgData name="BEN KHALFALLAH Hela ItimAsrScoVdf" userId="d55be94f-4073-46ba-88ef-465599598fde" providerId="ADAL" clId="{6B071DC5-7DF9-4531-8A7E-12E873C8603A}" dt="2023-01-24T16:28:08.738" v="3449" actId="26606"/>
          <ac:spMkLst>
            <pc:docMk/>
            <pc:sldMk cId="2697987132" sldId="258"/>
            <ac:spMk id="2088" creationId="{B9B8A17F-DC3A-4D9A-AA53-9BFB894CD7BA}"/>
          </ac:spMkLst>
        </pc:spChg>
        <pc:spChg chg="add del">
          <ac:chgData name="BEN KHALFALLAH Hela ItimAsrScoVdf" userId="d55be94f-4073-46ba-88ef-465599598fde" providerId="ADAL" clId="{6B071DC5-7DF9-4531-8A7E-12E873C8603A}" dt="2023-01-24T16:31:07.120" v="3463" actId="26606"/>
          <ac:spMkLst>
            <pc:docMk/>
            <pc:sldMk cId="2697987132" sldId="258"/>
            <ac:spMk id="2089" creationId="{11CAC6F2-0806-417B-BF5D-5AEF6195FA49}"/>
          </ac:spMkLst>
        </pc:spChg>
        <pc:spChg chg="add del">
          <ac:chgData name="BEN KHALFALLAH Hela ItimAsrScoVdf" userId="d55be94f-4073-46ba-88ef-465599598fde" providerId="ADAL" clId="{6B071DC5-7DF9-4531-8A7E-12E873C8603A}" dt="2023-01-24T16:31:07.120" v="3463" actId="26606"/>
          <ac:spMkLst>
            <pc:docMk/>
            <pc:sldMk cId="2697987132" sldId="258"/>
            <ac:spMk id="2090" creationId="{D4723B02-0AAB-4F6E-BA41-8ED99D559D93}"/>
          </ac:spMkLst>
        </pc:spChg>
        <pc:spChg chg="add del">
          <ac:chgData name="BEN KHALFALLAH Hela ItimAsrScoVdf" userId="d55be94f-4073-46ba-88ef-465599598fde" providerId="ADAL" clId="{6B071DC5-7DF9-4531-8A7E-12E873C8603A}" dt="2023-01-24T16:34:12.341" v="3490"/>
          <ac:spMkLst>
            <pc:docMk/>
            <pc:sldMk cId="2697987132" sldId="258"/>
            <ac:spMk id="2091" creationId="{D36F3EEA-55D4-4677-80E7-92D00B8F343B}"/>
          </ac:spMkLst>
        </pc:spChg>
        <pc:spChg chg="add del">
          <ac:chgData name="BEN KHALFALLAH Hela ItimAsrScoVdf" userId="d55be94f-4073-46ba-88ef-465599598fde" providerId="ADAL" clId="{6B071DC5-7DF9-4531-8A7E-12E873C8603A}" dt="2023-01-19T19:20:17.280" v="101" actId="26606"/>
          <ac:spMkLst>
            <pc:docMk/>
            <pc:sldMk cId="2697987132" sldId="258"/>
            <ac:spMk id="2092" creationId="{CA73784B-AC76-4BAD-93AF-C72D0EDFD715}"/>
          </ac:spMkLst>
        </pc:spChg>
        <pc:spChg chg="add del">
          <ac:chgData name="BEN KHALFALLAH Hela ItimAsrScoVdf" userId="d55be94f-4073-46ba-88ef-465599598fde" providerId="ADAL" clId="{6B071DC5-7DF9-4531-8A7E-12E873C8603A}" dt="2023-01-24T16:34:12.341" v="3490"/>
          <ac:spMkLst>
            <pc:docMk/>
            <pc:sldMk cId="2697987132" sldId="258"/>
            <ac:spMk id="2093" creationId="{C91E93A7-6C7F-4F77-9CB0-280D958EF4D2}"/>
          </ac:spMkLst>
        </pc:spChg>
        <pc:spChg chg="add del">
          <ac:chgData name="BEN KHALFALLAH Hela ItimAsrScoVdf" userId="d55be94f-4073-46ba-88ef-465599598fde" providerId="ADAL" clId="{6B071DC5-7DF9-4531-8A7E-12E873C8603A}" dt="2023-01-24T16:32:36.939" v="3472" actId="26606"/>
          <ac:spMkLst>
            <pc:docMk/>
            <pc:sldMk cId="2697987132" sldId="258"/>
            <ac:spMk id="2095" creationId="{EE97EB56-71F6-435D-9037-EA7884A0B526}"/>
          </ac:spMkLst>
        </pc:spChg>
        <pc:spChg chg="add del">
          <ac:chgData name="BEN KHALFALLAH Hela ItimAsrScoVdf" userId="d55be94f-4073-46ba-88ef-465599598fde" providerId="ADAL" clId="{6B071DC5-7DF9-4531-8A7E-12E873C8603A}" dt="2023-01-24T16:34:12.341" v="3490"/>
          <ac:spMkLst>
            <pc:docMk/>
            <pc:sldMk cId="2697987132" sldId="258"/>
            <ac:spMk id="2096" creationId="{E4F17063-EDA4-417B-946F-BA357F3B390D}"/>
          </ac:spMkLst>
        </pc:spChg>
        <pc:spChg chg="add del">
          <ac:chgData name="BEN KHALFALLAH Hela ItimAsrScoVdf" userId="d55be94f-4073-46ba-88ef-465599598fde" providerId="ADAL" clId="{6B071DC5-7DF9-4531-8A7E-12E873C8603A}" dt="2023-01-24T16:32:36.939" v="3472" actId="26606"/>
          <ac:spMkLst>
            <pc:docMk/>
            <pc:sldMk cId="2697987132" sldId="258"/>
            <ac:spMk id="2097" creationId="{1806AA6E-8227-4323-8975-4F0224F11950}"/>
          </ac:spMkLst>
        </pc:spChg>
        <pc:spChg chg="add del">
          <ac:chgData name="BEN KHALFALLAH Hela ItimAsrScoVdf" userId="d55be94f-4073-46ba-88ef-465599598fde" providerId="ADAL" clId="{6B071DC5-7DF9-4531-8A7E-12E873C8603A}" dt="2023-01-24T16:34:21.090" v="3492" actId="26606"/>
          <ac:spMkLst>
            <pc:docMk/>
            <pc:sldMk cId="2697987132" sldId="258"/>
            <ac:spMk id="2098" creationId="{94961B61-03D2-49E9-BD4B-B3A93E5A2CD9}"/>
          </ac:spMkLst>
        </pc:spChg>
        <pc:spChg chg="add del">
          <ac:chgData name="BEN KHALFALLAH Hela ItimAsrScoVdf" userId="d55be94f-4073-46ba-88ef-465599598fde" providerId="ADAL" clId="{6B071DC5-7DF9-4531-8A7E-12E873C8603A}" dt="2023-01-19T19:20:10.220" v="96" actId="26606"/>
          <ac:spMkLst>
            <pc:docMk/>
            <pc:sldMk cId="2697987132" sldId="258"/>
            <ac:spMk id="2099" creationId="{2FDF0794-1B86-42B2-B8C7-F60123E638ED}"/>
          </ac:spMkLst>
        </pc:spChg>
        <pc:spChg chg="add del">
          <ac:chgData name="BEN KHALFALLAH Hela ItimAsrScoVdf" userId="d55be94f-4073-46ba-88ef-465599598fde" providerId="ADAL" clId="{6B071DC5-7DF9-4531-8A7E-12E873C8603A}" dt="2023-01-24T16:32:36.015" v="3469" actId="26606"/>
          <ac:spMkLst>
            <pc:docMk/>
            <pc:sldMk cId="2697987132" sldId="258"/>
            <ac:spMk id="2100" creationId="{1806AA6E-8227-4323-8975-4F0224F11950}"/>
          </ac:spMkLst>
        </pc:spChg>
        <pc:spChg chg="add del">
          <ac:chgData name="BEN KHALFALLAH Hela ItimAsrScoVdf" userId="d55be94f-4073-46ba-88ef-465599598fde" providerId="ADAL" clId="{6B071DC5-7DF9-4531-8A7E-12E873C8603A}" dt="2023-01-24T16:32:36.015" v="3469" actId="26606"/>
          <ac:spMkLst>
            <pc:docMk/>
            <pc:sldMk cId="2697987132" sldId="258"/>
            <ac:spMk id="2102" creationId="{EE97EB56-71F6-435D-9037-EA7884A0B526}"/>
          </ac:spMkLst>
        </pc:spChg>
        <pc:spChg chg="add del">
          <ac:chgData name="BEN KHALFALLAH Hela ItimAsrScoVdf" userId="d55be94f-4073-46ba-88ef-465599598fde" providerId="ADAL" clId="{6B071DC5-7DF9-4531-8A7E-12E873C8603A}" dt="2023-01-19T19:20:15.821" v="98" actId="26606"/>
          <ac:spMkLst>
            <pc:docMk/>
            <pc:sldMk cId="2697987132" sldId="258"/>
            <ac:spMk id="2103" creationId="{B2F63790-02BE-4D55-ABCA-10CAD6091A39}"/>
          </ac:spMkLst>
        </pc:spChg>
        <pc:spChg chg="add del">
          <ac:chgData name="BEN KHALFALLAH Hela ItimAsrScoVdf" userId="d55be94f-4073-46ba-88ef-465599598fde" providerId="ADAL" clId="{6B071DC5-7DF9-4531-8A7E-12E873C8603A}" dt="2023-01-24T16:32:36.936" v="3471" actId="26606"/>
          <ac:spMkLst>
            <pc:docMk/>
            <pc:sldMk cId="2697987132" sldId="258"/>
            <ac:spMk id="2105" creationId="{D36F3EEA-55D4-4677-80E7-92D00B8F343B}"/>
          </ac:spMkLst>
        </pc:spChg>
        <pc:spChg chg="add del">
          <ac:chgData name="BEN KHALFALLAH Hela ItimAsrScoVdf" userId="d55be94f-4073-46ba-88ef-465599598fde" providerId="ADAL" clId="{6B071DC5-7DF9-4531-8A7E-12E873C8603A}" dt="2023-01-19T19:20:17.276" v="100" actId="26606"/>
          <ac:spMkLst>
            <pc:docMk/>
            <pc:sldMk cId="2697987132" sldId="258"/>
            <ac:spMk id="2106" creationId="{774A886E-E8EF-48CC-8764-20EAE4538CB7}"/>
          </ac:spMkLst>
        </pc:spChg>
        <pc:spChg chg="add del">
          <ac:chgData name="BEN KHALFALLAH Hela ItimAsrScoVdf" userId="d55be94f-4073-46ba-88ef-465599598fde" providerId="ADAL" clId="{6B071DC5-7DF9-4531-8A7E-12E873C8603A}" dt="2023-01-24T16:32:36.936" v="3471" actId="26606"/>
          <ac:spMkLst>
            <pc:docMk/>
            <pc:sldMk cId="2697987132" sldId="258"/>
            <ac:spMk id="2108" creationId="{C91E93A7-6C7F-4F77-9CB0-280D958EF4D2}"/>
          </ac:spMkLst>
        </pc:spChg>
        <pc:spChg chg="add del">
          <ac:chgData name="BEN KHALFALLAH Hela ItimAsrScoVdf" userId="d55be94f-4073-46ba-88ef-465599598fde" providerId="ADAL" clId="{6B071DC5-7DF9-4531-8A7E-12E873C8603A}" dt="2023-01-19T19:21:24.095" v="114" actId="26606"/>
          <ac:spMkLst>
            <pc:docMk/>
            <pc:sldMk cId="2697987132" sldId="258"/>
            <ac:spMk id="2109" creationId="{B2F63790-02BE-4D55-ABCA-10CAD6091A39}"/>
          </ac:spMkLst>
        </pc:spChg>
        <pc:spChg chg="add del">
          <ac:chgData name="BEN KHALFALLAH Hela ItimAsrScoVdf" userId="d55be94f-4073-46ba-88ef-465599598fde" providerId="ADAL" clId="{6B071DC5-7DF9-4531-8A7E-12E873C8603A}" dt="2023-01-24T16:32:36.936" v="3471" actId="26606"/>
          <ac:spMkLst>
            <pc:docMk/>
            <pc:sldMk cId="2697987132" sldId="258"/>
            <ac:spMk id="2111" creationId="{E4F17063-EDA4-417B-946F-BA357F3B390D}"/>
          </ac:spMkLst>
        </pc:spChg>
        <pc:spChg chg="add del">
          <ac:chgData name="BEN KHALFALLAH Hela ItimAsrScoVdf" userId="d55be94f-4073-46ba-88ef-465599598fde" providerId="ADAL" clId="{6B071DC5-7DF9-4531-8A7E-12E873C8603A}" dt="2023-01-24T16:32:59.426" v="3479" actId="26606"/>
          <ac:spMkLst>
            <pc:docMk/>
            <pc:sldMk cId="2697987132" sldId="258"/>
            <ac:spMk id="2113" creationId="{EE97EB56-71F6-435D-9037-EA7884A0B526}"/>
          </ac:spMkLst>
        </pc:spChg>
        <pc:spChg chg="add del">
          <ac:chgData name="BEN KHALFALLAH Hela ItimAsrScoVdf" userId="d55be94f-4073-46ba-88ef-465599598fde" providerId="ADAL" clId="{6B071DC5-7DF9-4531-8A7E-12E873C8603A}" dt="2023-01-24T16:32:59.426" v="3479" actId="26606"/>
          <ac:spMkLst>
            <pc:docMk/>
            <pc:sldMk cId="2697987132" sldId="258"/>
            <ac:spMk id="2114" creationId="{1806AA6E-8227-4323-8975-4F0224F11950}"/>
          </ac:spMkLst>
        </pc:spChg>
        <pc:spChg chg="add del">
          <ac:chgData name="BEN KHALFALLAH Hela ItimAsrScoVdf" userId="d55be94f-4073-46ba-88ef-465599598fde" providerId="ADAL" clId="{6B071DC5-7DF9-4531-8A7E-12E873C8603A}" dt="2023-01-19T19:20:58.465" v="103" actId="26606"/>
          <ac:spMkLst>
            <pc:docMk/>
            <pc:sldMk cId="2697987132" sldId="258"/>
            <ac:spMk id="2115" creationId="{C411DB08-1669-426B-BBEB-FAD285EF80FE}"/>
          </ac:spMkLst>
        </pc:spChg>
        <pc:spChg chg="add del">
          <ac:chgData name="BEN KHALFALLAH Hela ItimAsrScoVdf" userId="d55be94f-4073-46ba-88ef-465599598fde" providerId="ADAL" clId="{6B071DC5-7DF9-4531-8A7E-12E873C8603A}" dt="2023-01-24T16:32:55.967" v="3476" actId="26606"/>
          <ac:spMkLst>
            <pc:docMk/>
            <pc:sldMk cId="2697987132" sldId="258"/>
            <ac:spMk id="2116" creationId="{EE97EB56-71F6-435D-9037-EA7884A0B526}"/>
          </ac:spMkLst>
        </pc:spChg>
        <pc:spChg chg="add del">
          <ac:chgData name="BEN KHALFALLAH Hela ItimAsrScoVdf" userId="d55be94f-4073-46ba-88ef-465599598fde" providerId="ADAL" clId="{6B071DC5-7DF9-4531-8A7E-12E873C8603A}" dt="2023-01-19T19:20:58.465" v="103" actId="26606"/>
          <ac:spMkLst>
            <pc:docMk/>
            <pc:sldMk cId="2697987132" sldId="258"/>
            <ac:spMk id="2117" creationId="{029E4219-121F-4CD1-AA58-24746CD2923C}"/>
          </ac:spMkLst>
        </pc:spChg>
        <pc:spChg chg="add del">
          <ac:chgData name="BEN KHALFALLAH Hela ItimAsrScoVdf" userId="d55be94f-4073-46ba-88ef-465599598fde" providerId="ADAL" clId="{6B071DC5-7DF9-4531-8A7E-12E873C8603A}" dt="2023-01-24T16:32:55.967" v="3476" actId="26606"/>
          <ac:spMkLst>
            <pc:docMk/>
            <pc:sldMk cId="2697987132" sldId="258"/>
            <ac:spMk id="2118" creationId="{1806AA6E-8227-4323-8975-4F0224F11950}"/>
          </ac:spMkLst>
        </pc:spChg>
        <pc:spChg chg="add del">
          <ac:chgData name="BEN KHALFALLAH Hela ItimAsrScoVdf" userId="d55be94f-4073-46ba-88ef-465599598fde" providerId="ADAL" clId="{6B071DC5-7DF9-4531-8A7E-12E873C8603A}" dt="2023-01-24T16:32:59.417" v="3478" actId="26606"/>
          <ac:spMkLst>
            <pc:docMk/>
            <pc:sldMk cId="2697987132" sldId="258"/>
            <ac:spMk id="2120" creationId="{2D529E20-662F-4915-ACD7-970C026FDB7F}"/>
          </ac:spMkLst>
        </pc:spChg>
        <pc:spChg chg="add del">
          <ac:chgData name="BEN KHALFALLAH Hela ItimAsrScoVdf" userId="d55be94f-4073-46ba-88ef-465599598fde" providerId="ADAL" clId="{6B071DC5-7DF9-4531-8A7E-12E873C8603A}" dt="2023-01-19T19:21:03.758" v="105" actId="26606"/>
          <ac:spMkLst>
            <pc:docMk/>
            <pc:sldMk cId="2697987132" sldId="258"/>
            <ac:spMk id="2121" creationId="{2FDF0794-1B86-42B2-B8C7-F60123E638ED}"/>
          </ac:spMkLst>
        </pc:spChg>
        <pc:spChg chg="add del">
          <ac:chgData name="BEN KHALFALLAH Hela ItimAsrScoVdf" userId="d55be94f-4073-46ba-88ef-465599598fde" providerId="ADAL" clId="{6B071DC5-7DF9-4531-8A7E-12E873C8603A}" dt="2023-01-24T16:32:59.417" v="3478" actId="26606"/>
          <ac:spMkLst>
            <pc:docMk/>
            <pc:sldMk cId="2697987132" sldId="258"/>
            <ac:spMk id="2123" creationId="{B9B8A17F-DC3A-4D9A-AA53-9BFB894CD7BA}"/>
          </ac:spMkLst>
        </pc:spChg>
        <pc:spChg chg="add del">
          <ac:chgData name="BEN KHALFALLAH Hela ItimAsrScoVdf" userId="d55be94f-4073-46ba-88ef-465599598fde" providerId="ADAL" clId="{6B071DC5-7DF9-4531-8A7E-12E873C8603A}" dt="2023-01-19T19:21:08.630" v="107" actId="26606"/>
          <ac:spMkLst>
            <pc:docMk/>
            <pc:sldMk cId="2697987132" sldId="258"/>
            <ac:spMk id="2124" creationId="{29E9E3A5-F4E8-47A7-BB85-6CF927184D95}"/>
          </ac:spMkLst>
        </pc:spChg>
        <pc:spChg chg="add del">
          <ac:chgData name="BEN KHALFALLAH Hela ItimAsrScoVdf" userId="d55be94f-4073-46ba-88ef-465599598fde" providerId="ADAL" clId="{6B071DC5-7DF9-4531-8A7E-12E873C8603A}" dt="2023-01-19T19:21:08.630" v="107" actId="26606"/>
          <ac:spMkLst>
            <pc:docMk/>
            <pc:sldMk cId="2697987132" sldId="258"/>
            <ac:spMk id="2125" creationId="{880D974B-B1F0-4DE6-B6B2-A9E28BB3728A}"/>
          </ac:spMkLst>
        </pc:spChg>
        <pc:spChg chg="add del">
          <ac:chgData name="BEN KHALFALLAH Hela ItimAsrScoVdf" userId="d55be94f-4073-46ba-88ef-465599598fde" providerId="ADAL" clId="{6B071DC5-7DF9-4531-8A7E-12E873C8603A}" dt="2023-01-24T16:32:59.417" v="3478" actId="26606"/>
          <ac:spMkLst>
            <pc:docMk/>
            <pc:sldMk cId="2697987132" sldId="258"/>
            <ac:spMk id="2127" creationId="{1AD5EB79-7F9A-4BBC-92A5-188382CBA1B6}"/>
          </ac:spMkLst>
        </pc:spChg>
        <pc:spChg chg="add del">
          <ac:chgData name="BEN KHALFALLAH Hela ItimAsrScoVdf" userId="d55be94f-4073-46ba-88ef-465599598fde" providerId="ADAL" clId="{6B071DC5-7DF9-4531-8A7E-12E873C8603A}" dt="2023-01-19T19:21:18.728" v="109" actId="26606"/>
          <ac:spMkLst>
            <pc:docMk/>
            <pc:sldMk cId="2697987132" sldId="258"/>
            <ac:spMk id="2128" creationId="{774A886E-E8EF-48CC-8764-20EAE4538CB7}"/>
          </ac:spMkLst>
        </pc:spChg>
        <pc:spChg chg="add del">
          <ac:chgData name="BEN KHALFALLAH Hela ItimAsrScoVdf" userId="d55be94f-4073-46ba-88ef-465599598fde" providerId="ADAL" clId="{6B071DC5-7DF9-4531-8A7E-12E873C8603A}" dt="2023-01-24T16:33:55.732" v="3487"/>
          <ac:spMkLst>
            <pc:docMk/>
            <pc:sldMk cId="2697987132" sldId="258"/>
            <ac:spMk id="2130" creationId="{D36F3EEA-55D4-4677-80E7-92D00B8F343B}"/>
          </ac:spMkLst>
        </pc:spChg>
        <pc:spChg chg="add del">
          <ac:chgData name="BEN KHALFALLAH Hela ItimAsrScoVdf" userId="d55be94f-4073-46ba-88ef-465599598fde" providerId="ADAL" clId="{6B071DC5-7DF9-4531-8A7E-12E873C8603A}" dt="2023-01-19T19:21:22.260" v="111" actId="26606"/>
          <ac:spMkLst>
            <pc:docMk/>
            <pc:sldMk cId="2697987132" sldId="258"/>
            <ac:spMk id="2131" creationId="{C411DB08-1669-426B-BBEB-FAD285EF80FE}"/>
          </ac:spMkLst>
        </pc:spChg>
        <pc:spChg chg="add del">
          <ac:chgData name="BEN KHALFALLAH Hela ItimAsrScoVdf" userId="d55be94f-4073-46ba-88ef-465599598fde" providerId="ADAL" clId="{6B071DC5-7DF9-4531-8A7E-12E873C8603A}" dt="2023-01-19T19:21:22.260" v="111" actId="26606"/>
          <ac:spMkLst>
            <pc:docMk/>
            <pc:sldMk cId="2697987132" sldId="258"/>
            <ac:spMk id="2132" creationId="{029E4219-121F-4CD1-AA58-24746CD2923C}"/>
          </ac:spMkLst>
        </pc:spChg>
        <pc:spChg chg="add del">
          <ac:chgData name="BEN KHALFALLAH Hela ItimAsrScoVdf" userId="d55be94f-4073-46ba-88ef-465599598fde" providerId="ADAL" clId="{6B071DC5-7DF9-4531-8A7E-12E873C8603A}" dt="2023-01-24T16:33:55.732" v="3487"/>
          <ac:spMkLst>
            <pc:docMk/>
            <pc:sldMk cId="2697987132" sldId="258"/>
            <ac:spMk id="2134" creationId="{C91E93A7-6C7F-4F77-9CB0-280D958EF4D2}"/>
          </ac:spMkLst>
        </pc:spChg>
        <pc:spChg chg="add del">
          <ac:chgData name="BEN KHALFALLAH Hela ItimAsrScoVdf" userId="d55be94f-4073-46ba-88ef-465599598fde" providerId="ADAL" clId="{6B071DC5-7DF9-4531-8A7E-12E873C8603A}" dt="2023-01-19T19:21:24.087" v="113" actId="26606"/>
          <ac:spMkLst>
            <pc:docMk/>
            <pc:sldMk cId="2697987132" sldId="258"/>
            <ac:spMk id="2135" creationId="{B2F63790-02BE-4D55-ABCA-10CAD6091A39}"/>
          </ac:spMkLst>
        </pc:spChg>
        <pc:spChg chg="add del">
          <ac:chgData name="BEN KHALFALLAH Hela ItimAsrScoVdf" userId="d55be94f-4073-46ba-88ef-465599598fde" providerId="ADAL" clId="{6B071DC5-7DF9-4531-8A7E-12E873C8603A}" dt="2023-01-24T16:33:55.732" v="3487"/>
          <ac:spMkLst>
            <pc:docMk/>
            <pc:sldMk cId="2697987132" sldId="258"/>
            <ac:spMk id="2137" creationId="{E4F17063-EDA4-417B-946F-BA357F3B390D}"/>
          </ac:spMkLst>
        </pc:spChg>
        <pc:spChg chg="add del">
          <ac:chgData name="BEN KHALFALLAH Hela ItimAsrScoVdf" userId="d55be94f-4073-46ba-88ef-465599598fde" providerId="ADAL" clId="{6B071DC5-7DF9-4531-8A7E-12E873C8603A}" dt="2023-01-19T19:22:26.559" v="117" actId="26606"/>
          <ac:spMkLst>
            <pc:docMk/>
            <pc:sldMk cId="2697987132" sldId="258"/>
            <ac:spMk id="2138" creationId="{C411DB08-1669-426B-BBEB-FAD285EF80FE}"/>
          </ac:spMkLst>
        </pc:spChg>
        <pc:spChg chg="add del">
          <ac:chgData name="BEN KHALFALLAH Hela ItimAsrScoVdf" userId="d55be94f-4073-46ba-88ef-465599598fde" providerId="ADAL" clId="{6B071DC5-7DF9-4531-8A7E-12E873C8603A}" dt="2023-01-19T19:22:26.559" v="117" actId="26606"/>
          <ac:spMkLst>
            <pc:docMk/>
            <pc:sldMk cId="2697987132" sldId="258"/>
            <ac:spMk id="2139" creationId="{029E4219-121F-4CD1-AA58-24746CD2923C}"/>
          </ac:spMkLst>
        </pc:spChg>
        <pc:spChg chg="add del">
          <ac:chgData name="BEN KHALFALLAH Hela ItimAsrScoVdf" userId="d55be94f-4073-46ba-88ef-465599598fde" providerId="ADAL" clId="{6B071DC5-7DF9-4531-8A7E-12E873C8603A}" dt="2023-01-24T16:34:21.090" v="3492" actId="26606"/>
          <ac:spMkLst>
            <pc:docMk/>
            <pc:sldMk cId="2697987132" sldId="258"/>
            <ac:spMk id="2141" creationId="{E8AF3458-709F-4682-8E3C-FA8FECC8ECC6}"/>
          </ac:spMkLst>
        </pc:spChg>
        <pc:spChg chg="add del">
          <ac:chgData name="BEN KHALFALLAH Hela ItimAsrScoVdf" userId="d55be94f-4073-46ba-88ef-465599598fde" providerId="ADAL" clId="{6B071DC5-7DF9-4531-8A7E-12E873C8603A}" dt="2023-01-24T16:34:34.795" v="3498" actId="26606"/>
          <ac:spMkLst>
            <pc:docMk/>
            <pc:sldMk cId="2697987132" sldId="258"/>
            <ac:spMk id="2143" creationId="{DE6F2CF7-0423-4CC7-90FD-1FEBA0CA5B4D}"/>
          </ac:spMkLst>
        </pc:spChg>
        <pc:spChg chg="add">
          <ac:chgData name="BEN KHALFALLAH Hela ItimAsrScoVdf" userId="d55be94f-4073-46ba-88ef-465599598fde" providerId="ADAL" clId="{6B071DC5-7DF9-4531-8A7E-12E873C8603A}" dt="2023-01-24T16:34:34.838" v="3499" actId="26606"/>
          <ac:spMkLst>
            <pc:docMk/>
            <pc:sldMk cId="2697987132" sldId="258"/>
            <ac:spMk id="2147" creationId="{C727912B-C157-4CDB-8486-00E702D36C1C}"/>
          </ac:spMkLst>
        </pc:spChg>
        <pc:spChg chg="add del">
          <ac:chgData name="BEN KHALFALLAH Hela ItimAsrScoVdf" userId="d55be94f-4073-46ba-88ef-465599598fde" providerId="ADAL" clId="{6B071DC5-7DF9-4531-8A7E-12E873C8603A}" dt="2023-01-24T16:34:23.143" v="3494" actId="26606"/>
          <ac:spMkLst>
            <pc:docMk/>
            <pc:sldMk cId="2697987132" sldId="258"/>
            <ac:spMk id="2155" creationId="{F4A20210-FA90-4B6D-8D2E-1B90054E097A}"/>
          </ac:spMkLst>
        </pc:spChg>
        <pc:spChg chg="add del">
          <ac:chgData name="BEN KHALFALLAH Hela ItimAsrScoVdf" userId="d55be94f-4073-46ba-88ef-465599598fde" providerId="ADAL" clId="{6B071DC5-7DF9-4531-8A7E-12E873C8603A}" dt="2023-01-24T16:34:23.143" v="3494" actId="26606"/>
          <ac:spMkLst>
            <pc:docMk/>
            <pc:sldMk cId="2697987132" sldId="258"/>
            <ac:spMk id="2156" creationId="{39213B44-68B7-47E7-B506-5C79FCF80924}"/>
          </ac:spMkLst>
        </pc:spChg>
        <pc:grpChg chg="add del">
          <ac:chgData name="BEN KHALFALLAH Hela ItimAsrScoVdf" userId="d55be94f-4073-46ba-88ef-465599598fde" providerId="ADAL" clId="{6B071DC5-7DF9-4531-8A7E-12E873C8603A}" dt="2023-01-24T16:26:14.075" v="3431" actId="26606"/>
          <ac:grpSpMkLst>
            <pc:docMk/>
            <pc:sldMk cId="2697987132" sldId="258"/>
            <ac:grpSpMk id="43" creationId="{D4EC3799-3F52-48CE-85CC-83AED368EB42}"/>
          </ac:grpSpMkLst>
        </pc:grpChg>
        <pc:grpChg chg="add del">
          <ac:chgData name="BEN KHALFALLAH Hela ItimAsrScoVdf" userId="d55be94f-4073-46ba-88ef-465599598fde" providerId="ADAL" clId="{6B071DC5-7DF9-4531-8A7E-12E873C8603A}" dt="2023-01-24T16:26:15.285" v="3433" actId="26606"/>
          <ac:grpSpMkLst>
            <pc:docMk/>
            <pc:sldMk cId="2697987132" sldId="258"/>
            <ac:grpSpMk id="49" creationId="{F1ECA4FE-7D2F-4576-B767-3A5F5ABFE90F}"/>
          </ac:grpSpMkLst>
        </pc:grpChg>
        <pc:grpChg chg="add del">
          <ac:chgData name="BEN KHALFALLAH Hela ItimAsrScoVdf" userId="d55be94f-4073-46ba-88ef-465599598fde" providerId="ADAL" clId="{6B071DC5-7DF9-4531-8A7E-12E873C8603A}" dt="2023-01-24T16:30:26.092" v="3458" actId="26606"/>
          <ac:grpSpMkLst>
            <pc:docMk/>
            <pc:sldMk cId="2697987132" sldId="258"/>
            <ac:grpSpMk id="58" creationId="{D4EC3799-3F52-48CE-85CC-83AED368EB42}"/>
          </ac:grpSpMkLst>
        </pc:grpChg>
        <pc:grpChg chg="add del">
          <ac:chgData name="BEN KHALFALLAH Hela ItimAsrScoVdf" userId="d55be94f-4073-46ba-88ef-465599598fde" providerId="ADAL" clId="{6B071DC5-7DF9-4531-8A7E-12E873C8603A}" dt="2023-01-24T16:28:06.590" v="3447" actId="26606"/>
          <ac:grpSpMkLst>
            <pc:docMk/>
            <pc:sldMk cId="2697987132" sldId="258"/>
            <ac:grpSpMk id="2078" creationId="{260EE1B3-DDB2-44D7-943C-63D9CEF2735D}"/>
          </ac:grpSpMkLst>
        </pc:grpChg>
        <pc:grpChg chg="add del">
          <ac:chgData name="BEN KHALFALLAH Hela ItimAsrScoVdf" userId="d55be94f-4073-46ba-88ef-465599598fde" providerId="ADAL" clId="{6B071DC5-7DF9-4531-8A7E-12E873C8603A}" dt="2023-01-24T16:34:23.143" v="3494" actId="26606"/>
          <ac:grpSpMkLst>
            <pc:docMk/>
            <pc:sldMk cId="2697987132" sldId="258"/>
            <ac:grpSpMk id="2157" creationId="{39084D60-65A6-45F8-8C17-3529E43F1C39}"/>
          </ac:grpSpMkLst>
        </pc:grpChg>
        <pc:picChg chg="add del mod">
          <ac:chgData name="BEN KHALFALLAH Hela ItimAsrScoVdf" userId="d55be94f-4073-46ba-88ef-465599598fde" providerId="ADAL" clId="{6B071DC5-7DF9-4531-8A7E-12E873C8603A}" dt="2023-01-19T19:21:26.844" v="115" actId="478"/>
          <ac:picMkLst>
            <pc:docMk/>
            <pc:sldMk cId="2697987132" sldId="258"/>
            <ac:picMk id="4" creationId="{9A07062E-7003-4E19-9CEA-FAD516BCF310}"/>
          </ac:picMkLst>
        </pc:picChg>
        <pc:picChg chg="add del mod ord">
          <ac:chgData name="BEN KHALFALLAH Hela ItimAsrScoVdf" userId="d55be94f-4073-46ba-88ef-465599598fde" providerId="ADAL" clId="{6B071DC5-7DF9-4531-8A7E-12E873C8603A}" dt="2023-01-24T16:25:46.316" v="3425" actId="478"/>
          <ac:picMkLst>
            <pc:docMk/>
            <pc:sldMk cId="2697987132" sldId="258"/>
            <ac:picMk id="6" creationId="{54914E3D-1A43-4EA9-A559-F2631040B45A}"/>
          </ac:picMkLst>
        </pc:picChg>
        <pc:picChg chg="add del mod ord">
          <ac:chgData name="BEN KHALFALLAH Hela ItimAsrScoVdf" userId="d55be94f-4073-46ba-88ef-465599598fde" providerId="ADAL" clId="{6B071DC5-7DF9-4531-8A7E-12E873C8603A}" dt="2023-01-19T19:15:48.709" v="74" actId="478"/>
          <ac:picMkLst>
            <pc:docMk/>
            <pc:sldMk cId="2697987132" sldId="258"/>
            <ac:picMk id="2050" creationId="{305534C3-E4D4-40D4-B824-6D0B3E177ECD}"/>
          </ac:picMkLst>
        </pc:picChg>
        <pc:picChg chg="add del">
          <ac:chgData name="BEN KHALFALLAH Hela ItimAsrScoVdf" userId="d55be94f-4073-46ba-88ef-465599598fde" providerId="ADAL" clId="{6B071DC5-7DF9-4531-8A7E-12E873C8603A}" dt="2023-01-24T16:27:32.338" v="3438" actId="478"/>
          <ac:picMkLst>
            <pc:docMk/>
            <pc:sldMk cId="2697987132" sldId="258"/>
            <ac:picMk id="2050" creationId="{536C7FFF-C6FA-4ADC-87DA-A0A274D87B8C}"/>
          </ac:picMkLst>
        </pc:picChg>
        <pc:picChg chg="add del mod ord">
          <ac:chgData name="BEN KHALFALLAH Hela ItimAsrScoVdf" userId="d55be94f-4073-46ba-88ef-465599598fde" providerId="ADAL" clId="{6B071DC5-7DF9-4531-8A7E-12E873C8603A}" dt="2023-01-24T16:28:11.129" v="3450" actId="478"/>
          <ac:picMkLst>
            <pc:docMk/>
            <pc:sldMk cId="2697987132" sldId="258"/>
            <ac:picMk id="2052" creationId="{1F3BAE6E-226C-4795-BECD-EB127A198E58}"/>
          </ac:picMkLst>
        </pc:picChg>
        <pc:picChg chg="add del mod">
          <ac:chgData name="BEN KHALFALLAH Hela ItimAsrScoVdf" userId="d55be94f-4073-46ba-88ef-465599598fde" providerId="ADAL" clId="{6B071DC5-7DF9-4531-8A7E-12E873C8603A}" dt="2023-01-19T19:17:50.659" v="81" actId="478"/>
          <ac:picMkLst>
            <pc:docMk/>
            <pc:sldMk cId="2697987132" sldId="258"/>
            <ac:picMk id="2052" creationId="{1FEA0B9B-A8E9-41EE-A015-3D3C10D1B0C0}"/>
          </ac:picMkLst>
        </pc:picChg>
        <pc:picChg chg="add del mod ord">
          <ac:chgData name="BEN KHALFALLAH Hela ItimAsrScoVdf" userId="d55be94f-4073-46ba-88ef-465599598fde" providerId="ADAL" clId="{6B071DC5-7DF9-4531-8A7E-12E873C8603A}" dt="2023-01-24T16:28:48.794" v="3454" actId="478"/>
          <ac:picMkLst>
            <pc:docMk/>
            <pc:sldMk cId="2697987132" sldId="258"/>
            <ac:picMk id="2054" creationId="{A7FD49EA-8302-45EB-9A0E-1612BB5758F5}"/>
          </ac:picMkLst>
        </pc:picChg>
        <pc:picChg chg="add del mod">
          <ac:chgData name="BEN KHALFALLAH Hela ItimAsrScoVdf" userId="d55be94f-4073-46ba-88ef-465599598fde" providerId="ADAL" clId="{6B071DC5-7DF9-4531-8A7E-12E873C8603A}" dt="2023-01-19T19:18:25.329" v="88" actId="478"/>
          <ac:picMkLst>
            <pc:docMk/>
            <pc:sldMk cId="2697987132" sldId="258"/>
            <ac:picMk id="2054" creationId="{E4BE80FE-FAC6-4B5F-A647-FE60632F801F}"/>
          </ac:picMkLst>
        </pc:picChg>
        <pc:picChg chg="add del mod">
          <ac:chgData name="BEN KHALFALLAH Hela ItimAsrScoVdf" userId="d55be94f-4073-46ba-88ef-465599598fde" providerId="ADAL" clId="{6B071DC5-7DF9-4531-8A7E-12E873C8603A}" dt="2023-01-19T19:19:29.789" v="93" actId="478"/>
          <ac:picMkLst>
            <pc:docMk/>
            <pc:sldMk cId="2697987132" sldId="258"/>
            <ac:picMk id="2056" creationId="{3B095D7C-18B1-468F-BDBD-D30479F450A4}"/>
          </ac:picMkLst>
        </pc:picChg>
        <pc:picChg chg="add del">
          <ac:chgData name="BEN KHALFALLAH Hela ItimAsrScoVdf" userId="d55be94f-4073-46ba-88ef-465599598fde" providerId="ADAL" clId="{6B071DC5-7DF9-4531-8A7E-12E873C8603A}" dt="2023-01-24T16:29:08.061" v="3456" actId="478"/>
          <ac:picMkLst>
            <pc:docMk/>
            <pc:sldMk cId="2697987132" sldId="258"/>
            <ac:picMk id="2056" creationId="{D2CFE0A1-57E0-44F1-BCA7-EB54648CF06E}"/>
          </ac:picMkLst>
        </pc:picChg>
        <pc:picChg chg="add del mod">
          <ac:chgData name="BEN KHALFALLAH Hela ItimAsrScoVdf" userId="d55be94f-4073-46ba-88ef-465599598fde" providerId="ADAL" clId="{6B071DC5-7DF9-4531-8A7E-12E873C8603A}" dt="2023-01-24T16:31:11.743" v="3464" actId="478"/>
          <ac:picMkLst>
            <pc:docMk/>
            <pc:sldMk cId="2697987132" sldId="258"/>
            <ac:picMk id="2058" creationId="{B2A7A3BA-58F8-4B20-AA80-94FFDEDB81EA}"/>
          </ac:picMkLst>
        </pc:picChg>
        <pc:picChg chg="add del mod">
          <ac:chgData name="BEN KHALFALLAH Hela ItimAsrScoVdf" userId="d55be94f-4073-46ba-88ef-465599598fde" providerId="ADAL" clId="{6B071DC5-7DF9-4531-8A7E-12E873C8603A}" dt="2023-01-19T19:22:33.643" v="118" actId="478"/>
          <ac:picMkLst>
            <pc:docMk/>
            <pc:sldMk cId="2697987132" sldId="258"/>
            <ac:picMk id="2060" creationId="{72DD5940-BC28-47C9-876A-780AB762FE8A}"/>
          </ac:picMkLst>
        </pc:picChg>
        <pc:picChg chg="add del mod ord">
          <ac:chgData name="BEN KHALFALLAH Hela ItimAsrScoVdf" userId="d55be94f-4073-46ba-88ef-465599598fde" providerId="ADAL" clId="{6B071DC5-7DF9-4531-8A7E-12E873C8603A}" dt="2023-01-24T16:32:47.711" v="3473" actId="478"/>
          <ac:picMkLst>
            <pc:docMk/>
            <pc:sldMk cId="2697987132" sldId="258"/>
            <ac:picMk id="2062" creationId="{A1C603D9-EB1B-4CF9-A0E4-B0D42EF8C6CC}"/>
          </ac:picMkLst>
        </pc:picChg>
        <pc:picChg chg="add del mod ord">
          <ac:chgData name="BEN KHALFALLAH Hela ItimAsrScoVdf" userId="d55be94f-4073-46ba-88ef-465599598fde" providerId="ADAL" clId="{6B071DC5-7DF9-4531-8A7E-12E873C8603A}" dt="2023-01-24T16:35:04.486" v="3521" actId="21"/>
          <ac:picMkLst>
            <pc:docMk/>
            <pc:sldMk cId="2697987132" sldId="258"/>
            <ac:picMk id="2064" creationId="{D36DCBFF-B52C-4A09-AC9D-428006B6032B}"/>
          </ac:picMkLst>
        </pc:picChg>
        <pc:picChg chg="add del">
          <ac:chgData name="BEN KHALFALLAH Hela ItimAsrScoVdf" userId="d55be94f-4073-46ba-88ef-465599598fde" providerId="ADAL" clId="{6B071DC5-7DF9-4531-8A7E-12E873C8603A}" dt="2023-01-24T16:34:21.090" v="3492" actId="26606"/>
          <ac:picMkLst>
            <pc:docMk/>
            <pc:sldMk cId="2697987132" sldId="258"/>
            <ac:picMk id="2112" creationId="{F719563D-93CB-4148-9B1C-AB39FA117B48}"/>
          </ac:picMkLst>
        </pc:picChg>
        <pc:picChg chg="add del">
          <ac:chgData name="BEN KHALFALLAH Hela ItimAsrScoVdf" userId="d55be94f-4073-46ba-88ef-465599598fde" providerId="ADAL" clId="{6B071DC5-7DF9-4531-8A7E-12E873C8603A}" dt="2023-01-24T16:34:34.795" v="3498" actId="26606"/>
          <ac:picMkLst>
            <pc:docMk/>
            <pc:sldMk cId="2697987132" sldId="258"/>
            <ac:picMk id="2142" creationId="{F28C5E77-0080-4457-B42A-3E5420A7C8DC}"/>
          </ac:picMkLst>
        </pc:picChg>
        <pc:picChg chg="add">
          <ac:chgData name="BEN KHALFALLAH Hela ItimAsrScoVdf" userId="d55be94f-4073-46ba-88ef-465599598fde" providerId="ADAL" clId="{6B071DC5-7DF9-4531-8A7E-12E873C8603A}" dt="2023-01-24T16:34:34.838" v="3499" actId="26606"/>
          <ac:picMkLst>
            <pc:docMk/>
            <pc:sldMk cId="2697987132" sldId="258"/>
            <ac:picMk id="2145" creationId="{8EC1A43B-D167-4E96-B7AD-61D3D9225CBB}"/>
          </ac:picMkLst>
        </pc:picChg>
        <pc:picChg chg="add">
          <ac:chgData name="BEN KHALFALLAH Hela ItimAsrScoVdf" userId="d55be94f-4073-46ba-88ef-465599598fde" providerId="ADAL" clId="{6B071DC5-7DF9-4531-8A7E-12E873C8603A}" dt="2023-01-24T16:34:34.838" v="3499" actId="26606"/>
          <ac:picMkLst>
            <pc:docMk/>
            <pc:sldMk cId="2697987132" sldId="258"/>
            <ac:picMk id="2146" creationId="{86623E07-B4B3-43D5-AB6E-5FD9A1C11D35}"/>
          </ac:picMkLst>
        </pc:picChg>
        <pc:picChg chg="add del">
          <ac:chgData name="BEN KHALFALLAH Hela ItimAsrScoVdf" userId="d55be94f-4073-46ba-88ef-465599598fde" providerId="ADAL" clId="{6B071DC5-7DF9-4531-8A7E-12E873C8603A}" dt="2023-01-24T16:34:23.143" v="3494" actId="26606"/>
          <ac:picMkLst>
            <pc:docMk/>
            <pc:sldMk cId="2697987132" sldId="258"/>
            <ac:picMk id="2154" creationId="{545F67A4-7428-47F3-AE14-8CA43D976E11}"/>
          </ac:picMkLst>
        </pc:picChg>
        <pc:cxnChg chg="add del">
          <ac:chgData name="BEN KHALFALLAH Hela ItimAsrScoVdf" userId="d55be94f-4073-46ba-88ef-465599598fde" providerId="ADAL" clId="{6B071DC5-7DF9-4531-8A7E-12E873C8603A}" dt="2023-01-19T19:15:47.712" v="73" actId="26606"/>
          <ac:cxnSpMkLst>
            <pc:docMk/>
            <pc:sldMk cId="2697987132" sldId="258"/>
            <ac:cxnSpMk id="14" creationId="{C9A1F79C-E4D1-4AAE-BA11-3A09005252E3}"/>
          </ac:cxnSpMkLst>
        </pc:cxnChg>
        <pc:cxnChg chg="add del">
          <ac:chgData name="BEN KHALFALLAH Hela ItimAsrScoVdf" userId="d55be94f-4073-46ba-88ef-465599598fde" providerId="ADAL" clId="{6B071DC5-7DF9-4531-8A7E-12E873C8603A}" dt="2023-01-19T19:23:33.871" v="125" actId="26606"/>
          <ac:cxnSpMkLst>
            <pc:docMk/>
            <pc:sldMk cId="2697987132" sldId="258"/>
            <ac:cxnSpMk id="15" creationId="{96D07482-83A3-4451-943C-B46961082957}"/>
          </ac:cxnSpMkLst>
        </pc:cxnChg>
        <pc:cxnChg chg="add del">
          <ac:chgData name="BEN KHALFALLAH Hela ItimAsrScoVdf" userId="d55be94f-4073-46ba-88ef-465599598fde" providerId="ADAL" clId="{6B071DC5-7DF9-4531-8A7E-12E873C8603A}" dt="2023-01-19T19:23:50.043" v="127" actId="26606"/>
          <ac:cxnSpMkLst>
            <pc:docMk/>
            <pc:sldMk cId="2697987132" sldId="258"/>
            <ac:cxnSpMk id="18" creationId="{96D07482-83A3-4451-943C-B46961082957}"/>
          </ac:cxnSpMkLst>
        </pc:cxnChg>
        <pc:cxnChg chg="add del">
          <ac:chgData name="BEN KHALFALLAH Hela ItimAsrScoVdf" userId="d55be94f-4073-46ba-88ef-465599598fde" providerId="ADAL" clId="{6B071DC5-7DF9-4531-8A7E-12E873C8603A}" dt="2023-01-19T19:23:56.301" v="129" actId="26606"/>
          <ac:cxnSpMkLst>
            <pc:docMk/>
            <pc:sldMk cId="2697987132" sldId="258"/>
            <ac:cxnSpMk id="21" creationId="{B25F28BA-1F8F-4067-9CFA-0DBF0C7AF2A4}"/>
          </ac:cxnSpMkLst>
        </pc:cxnChg>
        <pc:cxnChg chg="add del">
          <ac:chgData name="BEN KHALFALLAH Hela ItimAsrScoVdf" userId="d55be94f-4073-46ba-88ef-465599598fde" providerId="ADAL" clId="{6B071DC5-7DF9-4531-8A7E-12E873C8603A}" dt="2023-01-19T19:23:58.282" v="131" actId="26606"/>
          <ac:cxnSpMkLst>
            <pc:docMk/>
            <pc:sldMk cId="2697987132" sldId="258"/>
            <ac:cxnSpMk id="24" creationId="{96D07482-83A3-4451-943C-B46961082957}"/>
          </ac:cxnSpMkLst>
        </pc:cxnChg>
        <pc:cxnChg chg="add del">
          <ac:chgData name="BEN KHALFALLAH Hela ItimAsrScoVdf" userId="d55be94f-4073-46ba-88ef-465599598fde" providerId="ADAL" clId="{6B071DC5-7DF9-4531-8A7E-12E873C8603A}" dt="2023-01-19T19:24:39.924" v="173"/>
          <ac:cxnSpMkLst>
            <pc:docMk/>
            <pc:sldMk cId="2697987132" sldId="258"/>
            <ac:cxnSpMk id="27" creationId="{B25F28BA-1F8F-4067-9CFA-0DBF0C7AF2A4}"/>
          </ac:cxnSpMkLst>
        </pc:cxnChg>
        <pc:cxnChg chg="add del">
          <ac:chgData name="BEN KHALFALLAH Hela ItimAsrScoVdf" userId="d55be94f-4073-46ba-88ef-465599598fde" providerId="ADAL" clId="{6B071DC5-7DF9-4531-8A7E-12E873C8603A}" dt="2023-01-24T16:26:14.075" v="3431" actId="26606"/>
          <ac:cxnSpMkLst>
            <pc:docMk/>
            <pc:sldMk cId="2697987132" sldId="258"/>
            <ac:cxnSpMk id="47" creationId="{789E20C7-BB50-4317-93C7-90C8ED80B275}"/>
          </ac:cxnSpMkLst>
        </pc:cxnChg>
        <pc:cxnChg chg="add del">
          <ac:chgData name="BEN KHALFALLAH Hela ItimAsrScoVdf" userId="d55be94f-4073-46ba-88ef-465599598fde" providerId="ADAL" clId="{6B071DC5-7DF9-4531-8A7E-12E873C8603A}" dt="2023-01-24T16:26:15.285" v="3433" actId="26606"/>
          <ac:cxnSpMkLst>
            <pc:docMk/>
            <pc:sldMk cId="2697987132" sldId="258"/>
            <ac:cxnSpMk id="52" creationId="{E81F53E2-F556-42FA-8D24-113839EE19F8}"/>
          </ac:cxnSpMkLst>
        </pc:cxnChg>
        <pc:cxnChg chg="add del">
          <ac:chgData name="BEN KHALFALLAH Hela ItimAsrScoVdf" userId="d55be94f-4073-46ba-88ef-465599598fde" providerId="ADAL" clId="{6B071DC5-7DF9-4531-8A7E-12E873C8603A}" dt="2023-01-24T16:30:26.092" v="3458" actId="26606"/>
          <ac:cxnSpMkLst>
            <pc:docMk/>
            <pc:sldMk cId="2697987132" sldId="258"/>
            <ac:cxnSpMk id="60" creationId="{789E20C7-BB50-4317-93C7-90C8ED80B275}"/>
          </ac:cxnSpMkLst>
        </pc:cxnChg>
        <pc:cxnChg chg="add del">
          <ac:chgData name="BEN KHALFALLAH Hela ItimAsrScoVdf" userId="d55be94f-4073-46ba-88ef-465599598fde" providerId="ADAL" clId="{6B071DC5-7DF9-4531-8A7E-12E873C8603A}" dt="2023-01-19T19:15:44.231" v="70" actId="26606"/>
          <ac:cxnSpMkLst>
            <pc:docMk/>
            <pc:sldMk cId="2697987132" sldId="258"/>
            <ac:cxnSpMk id="2059" creationId="{FEF39256-F095-41C8-8707-6C1A665E8F2F}"/>
          </ac:cxnSpMkLst>
        </pc:cxnChg>
        <pc:cxnChg chg="add del">
          <ac:chgData name="BEN KHALFALLAH Hela ItimAsrScoVdf" userId="d55be94f-4073-46ba-88ef-465599598fde" providerId="ADAL" clId="{6B071DC5-7DF9-4531-8A7E-12E873C8603A}" dt="2023-01-19T19:15:47.706" v="72" actId="26606"/>
          <ac:cxnSpMkLst>
            <pc:docMk/>
            <pc:sldMk cId="2697987132" sldId="258"/>
            <ac:cxnSpMk id="2062" creationId="{46E49661-E258-450C-8150-A91A6B30D1CD}"/>
          </ac:cxnSpMkLst>
        </pc:cxnChg>
        <pc:cxnChg chg="add del">
          <ac:chgData name="BEN KHALFALLAH Hela ItimAsrScoVdf" userId="d55be94f-4073-46ba-88ef-465599598fde" providerId="ADAL" clId="{6B071DC5-7DF9-4531-8A7E-12E873C8603A}" dt="2023-01-19T19:16:48.732" v="77" actId="26606"/>
          <ac:cxnSpMkLst>
            <pc:docMk/>
            <pc:sldMk cId="2697987132" sldId="258"/>
            <ac:cxnSpMk id="2071" creationId="{96D07482-83A3-4451-943C-B46961082957}"/>
          </ac:cxnSpMkLst>
        </pc:cxnChg>
        <pc:cxnChg chg="add del">
          <ac:chgData name="BEN KHALFALLAH Hela ItimAsrScoVdf" userId="d55be94f-4073-46ba-88ef-465599598fde" providerId="ADAL" clId="{6B071DC5-7DF9-4531-8A7E-12E873C8603A}" dt="2023-01-19T19:17:01.441" v="79" actId="26606"/>
          <ac:cxnSpMkLst>
            <pc:docMk/>
            <pc:sldMk cId="2697987132" sldId="258"/>
            <ac:cxnSpMk id="2074" creationId="{EB1993F9-CFC5-495F-9F26-19953445357F}"/>
          </ac:cxnSpMkLst>
        </pc:cxnChg>
        <pc:cxnChg chg="add del">
          <ac:chgData name="BEN KHALFALLAH Hela ItimAsrScoVdf" userId="d55be94f-4073-46ba-88ef-465599598fde" providerId="ADAL" clId="{6B071DC5-7DF9-4531-8A7E-12E873C8603A}" dt="2023-01-19T19:18:19.345" v="87" actId="26606"/>
          <ac:cxnSpMkLst>
            <pc:docMk/>
            <pc:sldMk cId="2697987132" sldId="258"/>
            <ac:cxnSpMk id="2077" creationId="{96D07482-83A3-4451-943C-B46961082957}"/>
          </ac:cxnSpMkLst>
        </pc:cxnChg>
        <pc:cxnChg chg="add del">
          <ac:chgData name="BEN KHALFALLAH Hela ItimAsrScoVdf" userId="d55be94f-4073-46ba-88ef-465599598fde" providerId="ADAL" clId="{6B071DC5-7DF9-4531-8A7E-12E873C8603A}" dt="2023-01-19T19:18:19.340" v="86" actId="26606"/>
          <ac:cxnSpMkLst>
            <pc:docMk/>
            <pc:sldMk cId="2697987132" sldId="258"/>
            <ac:cxnSpMk id="2084" creationId="{EB1993F9-CFC5-495F-9F26-19953445357F}"/>
          </ac:cxnSpMkLst>
        </pc:cxnChg>
        <pc:cxnChg chg="add del">
          <ac:chgData name="BEN KHALFALLAH Hela ItimAsrScoVdf" userId="d55be94f-4073-46ba-88ef-465599598fde" providerId="ADAL" clId="{6B071DC5-7DF9-4531-8A7E-12E873C8603A}" dt="2023-01-19T19:19:25.813" v="92" actId="26606"/>
          <ac:cxnSpMkLst>
            <pc:docMk/>
            <pc:sldMk cId="2697987132" sldId="258"/>
            <ac:cxnSpMk id="2087" creationId="{B25F28BA-1F8F-4067-9CFA-0DBF0C7AF2A4}"/>
          </ac:cxnSpMkLst>
        </pc:cxnChg>
        <pc:cxnChg chg="add del">
          <ac:chgData name="BEN KHALFALLAH Hela ItimAsrScoVdf" userId="d55be94f-4073-46ba-88ef-465599598fde" providerId="ADAL" clId="{6B071DC5-7DF9-4531-8A7E-12E873C8603A}" dt="2023-01-19T19:20:17.280" v="101" actId="26606"/>
          <ac:cxnSpMkLst>
            <pc:docMk/>
            <pc:sldMk cId="2697987132" sldId="258"/>
            <ac:cxnSpMk id="2094" creationId="{811DCF04-0C7C-44FC-8246-FC8D736B1A71}"/>
          </ac:cxnSpMkLst>
        </pc:cxnChg>
        <pc:cxnChg chg="add del">
          <ac:chgData name="BEN KHALFALLAH Hela ItimAsrScoVdf" userId="d55be94f-4073-46ba-88ef-465599598fde" providerId="ADAL" clId="{6B071DC5-7DF9-4531-8A7E-12E873C8603A}" dt="2023-01-19T19:20:10.220" v="96" actId="26606"/>
          <ac:cxnSpMkLst>
            <pc:docMk/>
            <pc:sldMk cId="2697987132" sldId="258"/>
            <ac:cxnSpMk id="2101" creationId="{96D07482-83A3-4451-943C-B46961082957}"/>
          </ac:cxnSpMkLst>
        </pc:cxnChg>
        <pc:cxnChg chg="add del">
          <ac:chgData name="BEN KHALFALLAH Hela ItimAsrScoVdf" userId="d55be94f-4073-46ba-88ef-465599598fde" providerId="ADAL" clId="{6B071DC5-7DF9-4531-8A7E-12E873C8603A}" dt="2023-01-19T19:20:15.821" v="98" actId="26606"/>
          <ac:cxnSpMkLst>
            <pc:docMk/>
            <pc:sldMk cId="2697987132" sldId="258"/>
            <ac:cxnSpMk id="2104" creationId="{B25F28BA-1F8F-4067-9CFA-0DBF0C7AF2A4}"/>
          </ac:cxnSpMkLst>
        </pc:cxnChg>
        <pc:cxnChg chg="add del">
          <ac:chgData name="BEN KHALFALLAH Hela ItimAsrScoVdf" userId="d55be94f-4073-46ba-88ef-465599598fde" providerId="ADAL" clId="{6B071DC5-7DF9-4531-8A7E-12E873C8603A}" dt="2023-01-19T19:20:17.276" v="100" actId="26606"/>
          <ac:cxnSpMkLst>
            <pc:docMk/>
            <pc:sldMk cId="2697987132" sldId="258"/>
            <ac:cxnSpMk id="2107" creationId="{EB1993F9-CFC5-495F-9F26-19953445357F}"/>
          </ac:cxnSpMkLst>
        </pc:cxnChg>
        <pc:cxnChg chg="add del">
          <ac:chgData name="BEN KHALFALLAH Hela ItimAsrScoVdf" userId="d55be94f-4073-46ba-88ef-465599598fde" providerId="ADAL" clId="{6B071DC5-7DF9-4531-8A7E-12E873C8603A}" dt="2023-01-19T19:21:24.095" v="114" actId="26606"/>
          <ac:cxnSpMkLst>
            <pc:docMk/>
            <pc:sldMk cId="2697987132" sldId="258"/>
            <ac:cxnSpMk id="2110" creationId="{B25F28BA-1F8F-4067-9CFA-0DBF0C7AF2A4}"/>
          </ac:cxnSpMkLst>
        </pc:cxnChg>
        <pc:cxnChg chg="add del">
          <ac:chgData name="BEN KHALFALLAH Hela ItimAsrScoVdf" userId="d55be94f-4073-46ba-88ef-465599598fde" providerId="ADAL" clId="{6B071DC5-7DF9-4531-8A7E-12E873C8603A}" dt="2023-01-19T19:20:58.465" v="103" actId="26606"/>
          <ac:cxnSpMkLst>
            <pc:docMk/>
            <pc:sldMk cId="2697987132" sldId="258"/>
            <ac:cxnSpMk id="2119" creationId="{52F50912-06FD-4216-BAD3-21050F59564A}"/>
          </ac:cxnSpMkLst>
        </pc:cxnChg>
        <pc:cxnChg chg="add del">
          <ac:chgData name="BEN KHALFALLAH Hela ItimAsrScoVdf" userId="d55be94f-4073-46ba-88ef-465599598fde" providerId="ADAL" clId="{6B071DC5-7DF9-4531-8A7E-12E873C8603A}" dt="2023-01-19T19:21:03.758" v="105" actId="26606"/>
          <ac:cxnSpMkLst>
            <pc:docMk/>
            <pc:sldMk cId="2697987132" sldId="258"/>
            <ac:cxnSpMk id="2122" creationId="{96D07482-83A3-4451-943C-B46961082957}"/>
          </ac:cxnSpMkLst>
        </pc:cxnChg>
        <pc:cxnChg chg="add del">
          <ac:chgData name="BEN KHALFALLAH Hela ItimAsrScoVdf" userId="d55be94f-4073-46ba-88ef-465599598fde" providerId="ADAL" clId="{6B071DC5-7DF9-4531-8A7E-12E873C8603A}" dt="2023-01-19T19:21:08.630" v="107" actId="26606"/>
          <ac:cxnSpMkLst>
            <pc:docMk/>
            <pc:sldMk cId="2697987132" sldId="258"/>
            <ac:cxnSpMk id="2126" creationId="{685A41E9-862B-4839-AD43-1EEC52D9ACCB}"/>
          </ac:cxnSpMkLst>
        </pc:cxnChg>
        <pc:cxnChg chg="add del">
          <ac:chgData name="BEN KHALFALLAH Hela ItimAsrScoVdf" userId="d55be94f-4073-46ba-88ef-465599598fde" providerId="ADAL" clId="{6B071DC5-7DF9-4531-8A7E-12E873C8603A}" dt="2023-01-19T19:21:18.728" v="109" actId="26606"/>
          <ac:cxnSpMkLst>
            <pc:docMk/>
            <pc:sldMk cId="2697987132" sldId="258"/>
            <ac:cxnSpMk id="2129" creationId="{EB1993F9-CFC5-495F-9F26-19953445357F}"/>
          </ac:cxnSpMkLst>
        </pc:cxnChg>
        <pc:cxnChg chg="add del">
          <ac:chgData name="BEN KHALFALLAH Hela ItimAsrScoVdf" userId="d55be94f-4073-46ba-88ef-465599598fde" providerId="ADAL" clId="{6B071DC5-7DF9-4531-8A7E-12E873C8603A}" dt="2023-01-19T19:21:22.260" v="111" actId="26606"/>
          <ac:cxnSpMkLst>
            <pc:docMk/>
            <pc:sldMk cId="2697987132" sldId="258"/>
            <ac:cxnSpMk id="2133" creationId="{52F50912-06FD-4216-BAD3-21050F59564A}"/>
          </ac:cxnSpMkLst>
        </pc:cxnChg>
        <pc:cxnChg chg="add del">
          <ac:chgData name="BEN KHALFALLAH Hela ItimAsrScoVdf" userId="d55be94f-4073-46ba-88ef-465599598fde" providerId="ADAL" clId="{6B071DC5-7DF9-4531-8A7E-12E873C8603A}" dt="2023-01-19T19:21:24.087" v="113" actId="26606"/>
          <ac:cxnSpMkLst>
            <pc:docMk/>
            <pc:sldMk cId="2697987132" sldId="258"/>
            <ac:cxnSpMk id="2136" creationId="{B25F28BA-1F8F-4067-9CFA-0DBF0C7AF2A4}"/>
          </ac:cxnSpMkLst>
        </pc:cxnChg>
        <pc:cxnChg chg="add del">
          <ac:chgData name="BEN KHALFALLAH Hela ItimAsrScoVdf" userId="d55be94f-4073-46ba-88ef-465599598fde" providerId="ADAL" clId="{6B071DC5-7DF9-4531-8A7E-12E873C8603A}" dt="2023-01-19T19:22:26.559" v="117" actId="26606"/>
          <ac:cxnSpMkLst>
            <pc:docMk/>
            <pc:sldMk cId="2697987132" sldId="258"/>
            <ac:cxnSpMk id="2140" creationId="{52F50912-06FD-4216-BAD3-21050F59564A}"/>
          </ac:cxnSpMkLst>
        </pc:cxnChg>
      </pc:sldChg>
      <pc:sldChg chg="addSp delSp modSp new mod setBg">
        <pc:chgData name="BEN KHALFALLAH Hela ItimAsrScoVdf" userId="d55be94f-4073-46ba-88ef-465599598fde" providerId="ADAL" clId="{6B071DC5-7DF9-4531-8A7E-12E873C8603A}" dt="2023-01-25T19:22:26.648" v="6349" actId="21"/>
        <pc:sldMkLst>
          <pc:docMk/>
          <pc:sldMk cId="3644195290" sldId="259"/>
        </pc:sldMkLst>
        <pc:spChg chg="mod">
          <ac:chgData name="BEN KHALFALLAH Hela ItimAsrScoVdf" userId="d55be94f-4073-46ba-88ef-465599598fde" providerId="ADAL" clId="{6B071DC5-7DF9-4531-8A7E-12E873C8603A}" dt="2023-01-25T17:54:57.918" v="4644" actId="26606"/>
          <ac:spMkLst>
            <pc:docMk/>
            <pc:sldMk cId="3644195290" sldId="259"/>
            <ac:spMk id="2" creationId="{9A6B5AD6-C51C-4E6F-98A0-B650599B041D}"/>
          </ac:spMkLst>
        </pc:spChg>
        <pc:spChg chg="add del mod">
          <ac:chgData name="BEN KHALFALLAH Hela ItimAsrScoVdf" userId="d55be94f-4073-46ba-88ef-465599598fde" providerId="ADAL" clId="{6B071DC5-7DF9-4531-8A7E-12E873C8603A}" dt="2023-01-25T17:49:09.445" v="4494" actId="478"/>
          <ac:spMkLst>
            <pc:docMk/>
            <pc:sldMk cId="3644195290" sldId="259"/>
            <ac:spMk id="3" creationId="{6E34BD82-52BB-46FF-8C04-7AC5A7EE4BA3}"/>
          </ac:spMkLst>
        </pc:spChg>
        <pc:spChg chg="del">
          <ac:chgData name="BEN KHALFALLAH Hela ItimAsrScoVdf" userId="d55be94f-4073-46ba-88ef-465599598fde" providerId="ADAL" clId="{6B071DC5-7DF9-4531-8A7E-12E873C8603A}" dt="2023-01-24T12:10:43.592" v="837" actId="478"/>
          <ac:spMkLst>
            <pc:docMk/>
            <pc:sldMk cId="3644195290" sldId="259"/>
            <ac:spMk id="3" creationId="{B9E8DD5C-14BA-4106-8659-5084765582A7}"/>
          </ac:spMkLst>
        </pc:spChg>
        <pc:spChg chg="mod">
          <ac:chgData name="BEN KHALFALLAH Hela ItimAsrScoVdf" userId="d55be94f-4073-46ba-88ef-465599598fde" providerId="ADAL" clId="{6B071DC5-7DF9-4531-8A7E-12E873C8603A}" dt="2023-01-25T18:52:22.723" v="5508" actId="1036"/>
          <ac:spMkLst>
            <pc:docMk/>
            <pc:sldMk cId="3644195290" sldId="259"/>
            <ac:spMk id="21" creationId="{3F02052F-5FD5-4976-9369-E0950283A88D}"/>
          </ac:spMkLst>
        </pc:spChg>
        <pc:spChg chg="add del">
          <ac:chgData name="BEN KHALFALLAH Hela ItimAsrScoVdf" userId="d55be94f-4073-46ba-88ef-465599598fde" providerId="ADAL" clId="{6B071DC5-7DF9-4531-8A7E-12E873C8603A}" dt="2023-01-25T17:52:12.025" v="4624" actId="26606"/>
          <ac:spMkLst>
            <pc:docMk/>
            <pc:sldMk cId="3644195290" sldId="259"/>
            <ac:spMk id="2055" creationId="{A23430B4-C2B6-48DA-A79F-757492AF8EB6}"/>
          </ac:spMkLst>
        </pc:spChg>
        <pc:spChg chg="add del">
          <ac:chgData name="BEN KHALFALLAH Hela ItimAsrScoVdf" userId="d55be94f-4073-46ba-88ef-465599598fde" providerId="ADAL" clId="{6B071DC5-7DF9-4531-8A7E-12E873C8603A}" dt="2023-01-25T17:54:40.566" v="4638" actId="26606"/>
          <ac:spMkLst>
            <pc:docMk/>
            <pc:sldMk cId="3644195290" sldId="259"/>
            <ac:spMk id="2057" creationId="{7DD035E9-9492-4A96-8BC3-7FB24D7F94BC}"/>
          </ac:spMkLst>
        </pc:spChg>
        <pc:spChg chg="add del">
          <ac:chgData name="BEN KHALFALLAH Hela ItimAsrScoVdf" userId="d55be94f-4073-46ba-88ef-465599598fde" providerId="ADAL" clId="{6B071DC5-7DF9-4531-8A7E-12E873C8603A}" dt="2023-01-25T17:51:58.505" v="4620" actId="26606"/>
          <ac:spMkLst>
            <pc:docMk/>
            <pc:sldMk cId="3644195290" sldId="259"/>
            <ac:spMk id="2058" creationId="{7DD035E9-9492-4A96-8BC3-7FB24D7F94BC}"/>
          </ac:spMkLst>
        </pc:spChg>
        <pc:spChg chg="add del">
          <ac:chgData name="BEN KHALFALLAH Hela ItimAsrScoVdf" userId="d55be94f-4073-46ba-88ef-465599598fde" providerId="ADAL" clId="{6B071DC5-7DF9-4531-8A7E-12E873C8603A}" dt="2023-01-25T17:54:45.345" v="4640" actId="26606"/>
          <ac:spMkLst>
            <pc:docMk/>
            <pc:sldMk cId="3644195290" sldId="259"/>
            <ac:spMk id="2061" creationId="{A23430B4-C2B6-48DA-A79F-757492AF8EB6}"/>
          </ac:spMkLst>
        </pc:spChg>
        <pc:spChg chg="add del">
          <ac:chgData name="BEN KHALFALLAH Hela ItimAsrScoVdf" userId="d55be94f-4073-46ba-88ef-465599598fde" providerId="ADAL" clId="{6B071DC5-7DF9-4531-8A7E-12E873C8603A}" dt="2023-01-25T17:54:48.117" v="4642" actId="26606"/>
          <ac:spMkLst>
            <pc:docMk/>
            <pc:sldMk cId="3644195290" sldId="259"/>
            <ac:spMk id="2064" creationId="{7DD035E9-9492-4A96-8BC3-7FB24D7F94BC}"/>
          </ac:spMkLst>
        </pc:spChg>
        <pc:spChg chg="add del">
          <ac:chgData name="BEN KHALFALLAH Hela ItimAsrScoVdf" userId="d55be94f-4073-46ba-88ef-465599598fde" providerId="ADAL" clId="{6B071DC5-7DF9-4531-8A7E-12E873C8603A}" dt="2023-01-25T17:54:57.918" v="4644" actId="26606"/>
          <ac:spMkLst>
            <pc:docMk/>
            <pc:sldMk cId="3644195290" sldId="259"/>
            <ac:spMk id="2067" creationId="{A23430B4-C2B6-48DA-A79F-757492AF8EB6}"/>
          </ac:spMkLst>
        </pc:spChg>
        <pc:grpChg chg="add mod">
          <ac:chgData name="BEN KHALFALLAH Hela ItimAsrScoVdf" userId="d55be94f-4073-46ba-88ef-465599598fde" providerId="ADAL" clId="{6B071DC5-7DF9-4531-8A7E-12E873C8603A}" dt="2023-01-25T18:52:22.723" v="5508" actId="1036"/>
          <ac:grpSpMkLst>
            <pc:docMk/>
            <pc:sldMk cId="3644195290" sldId="259"/>
            <ac:grpSpMk id="19" creationId="{F07E13F7-F2FD-43EE-BFA8-11EED5A35BF4}"/>
          </ac:grpSpMkLst>
        </pc:grpChg>
        <pc:graphicFrameChg chg="add del mod ord modGraphic">
          <ac:chgData name="BEN KHALFALLAH Hela ItimAsrScoVdf" userId="d55be94f-4073-46ba-88ef-465599598fde" providerId="ADAL" clId="{6B071DC5-7DF9-4531-8A7E-12E873C8603A}" dt="2023-01-25T19:22:26.648" v="6349" actId="21"/>
          <ac:graphicFrameMkLst>
            <pc:docMk/>
            <pc:sldMk cId="3644195290" sldId="259"/>
            <ac:graphicFrameMk id="4" creationId="{058C2A20-C306-4F52-9E33-1D03CC7B8436}"/>
          </ac:graphicFrameMkLst>
        </pc:graphicFrameChg>
        <pc:picChg chg="mod">
          <ac:chgData name="BEN KHALFALLAH Hela ItimAsrScoVdf" userId="d55be94f-4073-46ba-88ef-465599598fde" providerId="ADAL" clId="{6B071DC5-7DF9-4531-8A7E-12E873C8603A}" dt="2023-01-25T18:52:22.723" v="5508" actId="1036"/>
          <ac:picMkLst>
            <pc:docMk/>
            <pc:sldMk cId="3644195290" sldId="259"/>
            <ac:picMk id="20" creationId="{F7D21769-5833-4006-9DA8-141AC90A9749}"/>
          </ac:picMkLst>
        </pc:picChg>
        <pc:picChg chg="add mod">
          <ac:chgData name="BEN KHALFALLAH Hela ItimAsrScoVdf" userId="d55be94f-4073-46ba-88ef-465599598fde" providerId="ADAL" clId="{6B071DC5-7DF9-4531-8A7E-12E873C8603A}" dt="2023-01-25T18:52:40.866" v="5541" actId="1037"/>
          <ac:picMkLst>
            <pc:docMk/>
            <pc:sldMk cId="3644195290" sldId="259"/>
            <ac:picMk id="22" creationId="{02D62F22-65C7-44C3-9244-459BA6D1DC59}"/>
          </ac:picMkLst>
        </pc:picChg>
        <pc:picChg chg="add del">
          <ac:chgData name="BEN KHALFALLAH Hela ItimAsrScoVdf" userId="d55be94f-4073-46ba-88ef-465599598fde" providerId="ADAL" clId="{6B071DC5-7DF9-4531-8A7E-12E873C8603A}" dt="2023-01-25T17:49:58.008" v="4496" actId="478"/>
          <ac:picMkLst>
            <pc:docMk/>
            <pc:sldMk cId="3644195290" sldId="259"/>
            <ac:picMk id="2051" creationId="{5D6BE4A9-3163-4869-88E0-796C9382A76B}"/>
          </ac:picMkLst>
        </pc:picChg>
        <pc:picChg chg="add del mod">
          <ac:chgData name="BEN KHALFALLAH Hela ItimAsrScoVdf" userId="d55be94f-4073-46ba-88ef-465599598fde" providerId="ADAL" clId="{6B071DC5-7DF9-4531-8A7E-12E873C8603A}" dt="2023-01-25T18:46:20.932" v="5421" actId="478"/>
          <ac:picMkLst>
            <pc:docMk/>
            <pc:sldMk cId="3644195290" sldId="259"/>
            <ac:picMk id="2053" creationId="{4A81ACC0-CE89-47F0-BFA2-E8AD18306254}"/>
          </ac:picMkLst>
        </pc:picChg>
        <pc:cxnChg chg="add del">
          <ac:chgData name="BEN KHALFALLAH Hela ItimAsrScoVdf" userId="d55be94f-4073-46ba-88ef-465599598fde" providerId="ADAL" clId="{6B071DC5-7DF9-4531-8A7E-12E873C8603A}" dt="2023-01-25T17:52:12.025" v="4624" actId="26606"/>
          <ac:cxnSpMkLst>
            <pc:docMk/>
            <pc:sldMk cId="3644195290" sldId="259"/>
            <ac:cxnSpMk id="2056" creationId="{7153BDBF-1B08-496E-BED4-E0DE721A00AB}"/>
          </ac:cxnSpMkLst>
        </pc:cxnChg>
        <pc:cxnChg chg="add del">
          <ac:chgData name="BEN KHALFALLAH Hela ItimAsrScoVdf" userId="d55be94f-4073-46ba-88ef-465599598fde" providerId="ADAL" clId="{6B071DC5-7DF9-4531-8A7E-12E873C8603A}" dt="2023-01-25T17:54:40.566" v="4638" actId="26606"/>
          <ac:cxnSpMkLst>
            <pc:docMk/>
            <pc:sldMk cId="3644195290" sldId="259"/>
            <ac:cxnSpMk id="2059" creationId="{EEFBDC43-ADB2-4EDE-8696-528BCABD17DA}"/>
          </ac:cxnSpMkLst>
        </pc:cxnChg>
        <pc:cxnChg chg="add del">
          <ac:chgData name="BEN KHALFALLAH Hela ItimAsrScoVdf" userId="d55be94f-4073-46ba-88ef-465599598fde" providerId="ADAL" clId="{6B071DC5-7DF9-4531-8A7E-12E873C8603A}" dt="2023-01-25T17:51:58.505" v="4620" actId="26606"/>
          <ac:cxnSpMkLst>
            <pc:docMk/>
            <pc:sldMk cId="3644195290" sldId="259"/>
            <ac:cxnSpMk id="2060" creationId="{EEFBDC43-ADB2-4EDE-8696-528BCABD17DA}"/>
          </ac:cxnSpMkLst>
        </pc:cxnChg>
        <pc:cxnChg chg="add del">
          <ac:chgData name="BEN KHALFALLAH Hela ItimAsrScoVdf" userId="d55be94f-4073-46ba-88ef-465599598fde" providerId="ADAL" clId="{6B071DC5-7DF9-4531-8A7E-12E873C8603A}" dt="2023-01-25T17:54:45.345" v="4640" actId="26606"/>
          <ac:cxnSpMkLst>
            <pc:docMk/>
            <pc:sldMk cId="3644195290" sldId="259"/>
            <ac:cxnSpMk id="2062" creationId="{7153BDBF-1B08-496E-BED4-E0DE721A00AB}"/>
          </ac:cxnSpMkLst>
        </pc:cxnChg>
        <pc:cxnChg chg="add del">
          <ac:chgData name="BEN KHALFALLAH Hela ItimAsrScoVdf" userId="d55be94f-4073-46ba-88ef-465599598fde" providerId="ADAL" clId="{6B071DC5-7DF9-4531-8A7E-12E873C8603A}" dt="2023-01-25T17:54:48.117" v="4642" actId="26606"/>
          <ac:cxnSpMkLst>
            <pc:docMk/>
            <pc:sldMk cId="3644195290" sldId="259"/>
            <ac:cxnSpMk id="2065" creationId="{EEFBDC43-ADB2-4EDE-8696-528BCABD17DA}"/>
          </ac:cxnSpMkLst>
        </pc:cxnChg>
        <pc:cxnChg chg="add del">
          <ac:chgData name="BEN KHALFALLAH Hela ItimAsrScoVdf" userId="d55be94f-4073-46ba-88ef-465599598fde" providerId="ADAL" clId="{6B071DC5-7DF9-4531-8A7E-12E873C8603A}" dt="2023-01-25T17:54:57.918" v="4644" actId="26606"/>
          <ac:cxnSpMkLst>
            <pc:docMk/>
            <pc:sldMk cId="3644195290" sldId="259"/>
            <ac:cxnSpMk id="2068" creationId="{7153BDBF-1B08-496E-BED4-E0DE721A00AB}"/>
          </ac:cxnSpMkLst>
        </pc:cxnChg>
      </pc:sldChg>
      <pc:sldChg chg="addSp delSp modSp new del mod ord">
        <pc:chgData name="BEN KHALFALLAH Hela ItimAsrScoVdf" userId="d55be94f-4073-46ba-88ef-465599598fde" providerId="ADAL" clId="{6B071DC5-7DF9-4531-8A7E-12E873C8603A}" dt="2023-01-25T17:55:54.749" v="4653" actId="47"/>
        <pc:sldMkLst>
          <pc:docMk/>
          <pc:sldMk cId="4249902391" sldId="260"/>
        </pc:sldMkLst>
        <pc:spChg chg="mod">
          <ac:chgData name="BEN KHALFALLAH Hela ItimAsrScoVdf" userId="d55be94f-4073-46ba-88ef-465599598fde" providerId="ADAL" clId="{6B071DC5-7DF9-4531-8A7E-12E873C8603A}" dt="2023-01-24T16:36:59.838" v="3550"/>
          <ac:spMkLst>
            <pc:docMk/>
            <pc:sldMk cId="4249902391" sldId="260"/>
            <ac:spMk id="2" creationId="{B1A01B25-B805-4738-9F92-6F684430E995}"/>
          </ac:spMkLst>
        </pc:spChg>
        <pc:spChg chg="add del mod">
          <ac:chgData name="BEN KHALFALLAH Hela ItimAsrScoVdf" userId="d55be94f-4073-46ba-88ef-465599598fde" providerId="ADAL" clId="{6B071DC5-7DF9-4531-8A7E-12E873C8603A}" dt="2023-01-25T17:55:53.361" v="4652" actId="21"/>
          <ac:spMkLst>
            <pc:docMk/>
            <pc:sldMk cId="4249902391" sldId="260"/>
            <ac:spMk id="3" creationId="{1ABA5ABD-B868-4088-A517-92499233F5D3}"/>
          </ac:spMkLst>
        </pc:spChg>
      </pc:sldChg>
      <pc:sldChg chg="addSp delSp modSp add del mod">
        <pc:chgData name="BEN KHALFALLAH Hela ItimAsrScoVdf" userId="d55be94f-4073-46ba-88ef-465599598fde" providerId="ADAL" clId="{6B071DC5-7DF9-4531-8A7E-12E873C8603A}" dt="2023-01-25T19:29:39.521" v="6592" actId="47"/>
        <pc:sldMkLst>
          <pc:docMk/>
          <pc:sldMk cId="3369734784" sldId="261"/>
        </pc:sldMkLst>
        <pc:spChg chg="mod">
          <ac:chgData name="BEN KHALFALLAH Hela ItimAsrScoVdf" userId="d55be94f-4073-46ba-88ef-465599598fde" providerId="ADAL" clId="{6B071DC5-7DF9-4531-8A7E-12E873C8603A}" dt="2023-01-24T16:36:59.838" v="3550"/>
          <ac:spMkLst>
            <pc:docMk/>
            <pc:sldMk cId="3369734784" sldId="261"/>
            <ac:spMk id="2" creationId="{B1A01B25-B805-4738-9F92-6F684430E995}"/>
          </ac:spMkLst>
        </pc:spChg>
        <pc:spChg chg="add del mod">
          <ac:chgData name="BEN KHALFALLAH Hela ItimAsrScoVdf" userId="d55be94f-4073-46ba-88ef-465599598fde" providerId="ADAL" clId="{6B071DC5-7DF9-4531-8A7E-12E873C8603A}" dt="2023-01-25T19:29:11.463" v="6589" actId="478"/>
          <ac:spMkLst>
            <pc:docMk/>
            <pc:sldMk cId="3369734784" sldId="261"/>
            <ac:spMk id="3" creationId="{EF12E2F4-307B-4DA8-92BF-80A717C8CB1A}"/>
          </ac:spMkLst>
        </pc:spChg>
      </pc:sldChg>
      <pc:sldChg chg="addSp delSp modSp add mod ord">
        <pc:chgData name="BEN KHALFALLAH Hela ItimAsrScoVdf" userId="d55be94f-4073-46ba-88ef-465599598fde" providerId="ADAL" clId="{6B071DC5-7DF9-4531-8A7E-12E873C8603A}" dt="2023-01-25T19:36:09.896" v="6790" actId="14100"/>
        <pc:sldMkLst>
          <pc:docMk/>
          <pc:sldMk cId="1143771355" sldId="262"/>
        </pc:sldMkLst>
        <pc:spChg chg="mod">
          <ac:chgData name="BEN KHALFALLAH Hela ItimAsrScoVdf" userId="d55be94f-4073-46ba-88ef-465599598fde" providerId="ADAL" clId="{6B071DC5-7DF9-4531-8A7E-12E873C8603A}" dt="2023-01-25T19:22:36.296" v="6371" actId="20577"/>
          <ac:spMkLst>
            <pc:docMk/>
            <pc:sldMk cId="1143771355" sldId="262"/>
            <ac:spMk id="2" creationId="{9A6B5AD6-C51C-4E6F-98A0-B650599B041D}"/>
          </ac:spMkLst>
        </pc:spChg>
        <pc:spChg chg="add mod">
          <ac:chgData name="BEN KHALFALLAH Hela ItimAsrScoVdf" userId="d55be94f-4073-46ba-88ef-465599598fde" providerId="ADAL" clId="{6B071DC5-7DF9-4531-8A7E-12E873C8603A}" dt="2023-01-25T19:22:16.740" v="6347"/>
          <ac:spMkLst>
            <pc:docMk/>
            <pc:sldMk cId="1143771355" sldId="262"/>
            <ac:spMk id="4" creationId="{3BBFBD4E-FD42-4BEA-842F-9BAB50AEAE82}"/>
          </ac:spMkLst>
        </pc:spChg>
        <pc:spChg chg="add mod">
          <ac:chgData name="BEN KHALFALLAH Hela ItimAsrScoVdf" userId="d55be94f-4073-46ba-88ef-465599598fde" providerId="ADAL" clId="{6B071DC5-7DF9-4531-8A7E-12E873C8603A}" dt="2023-01-25T19:22:16.740" v="6347"/>
          <ac:spMkLst>
            <pc:docMk/>
            <pc:sldMk cId="1143771355" sldId="262"/>
            <ac:spMk id="5" creationId="{603FBA27-C8DF-4A17-974D-C1EEEDABD38E}"/>
          </ac:spMkLst>
        </pc:spChg>
        <pc:spChg chg="add del mod">
          <ac:chgData name="BEN KHALFALLAH Hela ItimAsrScoVdf" userId="d55be94f-4073-46ba-88ef-465599598fde" providerId="ADAL" clId="{6B071DC5-7DF9-4531-8A7E-12E873C8603A}" dt="2023-01-25T19:25:17.347" v="6515" actId="478"/>
          <ac:spMkLst>
            <pc:docMk/>
            <pc:sldMk cId="1143771355" sldId="262"/>
            <ac:spMk id="7" creationId="{BEC90A64-42F3-4FC7-BE37-1F9E103F3EDD}"/>
          </ac:spMkLst>
        </pc:spChg>
        <pc:spChg chg="add del mod">
          <ac:chgData name="BEN KHALFALLAH Hela ItimAsrScoVdf" userId="d55be94f-4073-46ba-88ef-465599598fde" providerId="ADAL" clId="{6B071DC5-7DF9-4531-8A7E-12E873C8603A}" dt="2023-01-25T19:25:17.347" v="6515" actId="478"/>
          <ac:spMkLst>
            <pc:docMk/>
            <pc:sldMk cId="1143771355" sldId="262"/>
            <ac:spMk id="8" creationId="{2914C453-3E95-44C3-820F-7BFCB97D3C9A}"/>
          </ac:spMkLst>
        </pc:spChg>
        <pc:spChg chg="add del mod">
          <ac:chgData name="BEN KHALFALLAH Hela ItimAsrScoVdf" userId="d55be94f-4073-46ba-88ef-465599598fde" providerId="ADAL" clId="{6B071DC5-7DF9-4531-8A7E-12E873C8603A}" dt="2023-01-25T19:27:03.095" v="6556" actId="21"/>
          <ac:spMkLst>
            <pc:docMk/>
            <pc:sldMk cId="1143771355" sldId="262"/>
            <ac:spMk id="9" creationId="{4FE0145D-CA87-45C0-BCEC-AE00924CD1F5}"/>
          </ac:spMkLst>
        </pc:spChg>
        <pc:spChg chg="add del mod">
          <ac:chgData name="BEN KHALFALLAH Hela ItimAsrScoVdf" userId="d55be94f-4073-46ba-88ef-465599598fde" providerId="ADAL" clId="{6B071DC5-7DF9-4531-8A7E-12E873C8603A}" dt="2023-01-25T19:34:51.563" v="6771" actId="478"/>
          <ac:spMkLst>
            <pc:docMk/>
            <pc:sldMk cId="1143771355" sldId="262"/>
            <ac:spMk id="10" creationId="{68B05790-51E4-4C89-AB2E-872A9B5E41FA}"/>
          </ac:spMkLst>
        </pc:spChg>
        <pc:spChg chg="add del mod">
          <ac:chgData name="BEN KHALFALLAH Hela ItimAsrScoVdf" userId="d55be94f-4073-46ba-88ef-465599598fde" providerId="ADAL" clId="{6B071DC5-7DF9-4531-8A7E-12E873C8603A}" dt="2023-01-25T19:36:02.376" v="6787" actId="21"/>
          <ac:spMkLst>
            <pc:docMk/>
            <pc:sldMk cId="1143771355" sldId="262"/>
            <ac:spMk id="11" creationId="{761B552D-81F8-4A18-8D93-4BD48C7E8252}"/>
          </ac:spMkLst>
        </pc:spChg>
        <pc:spChg chg="add del mod">
          <ac:chgData name="BEN KHALFALLAH Hela ItimAsrScoVdf" userId="d55be94f-4073-46ba-88ef-465599598fde" providerId="ADAL" clId="{6B071DC5-7DF9-4531-8A7E-12E873C8603A}" dt="2023-01-25T19:34:51.563" v="6771" actId="478"/>
          <ac:spMkLst>
            <pc:docMk/>
            <pc:sldMk cId="1143771355" sldId="262"/>
            <ac:spMk id="12" creationId="{572CA149-A06A-4BE8-9839-3F5AA9557D9A}"/>
          </ac:spMkLst>
        </pc:spChg>
        <pc:spChg chg="add mod">
          <ac:chgData name="BEN KHALFALLAH Hela ItimAsrScoVdf" userId="d55be94f-4073-46ba-88ef-465599598fde" providerId="ADAL" clId="{6B071DC5-7DF9-4531-8A7E-12E873C8603A}" dt="2023-01-25T19:35:57.064" v="6785" actId="1076"/>
          <ac:spMkLst>
            <pc:docMk/>
            <pc:sldMk cId="1143771355" sldId="262"/>
            <ac:spMk id="13" creationId="{88941EF5-4129-4B3C-964A-01D7DC909BC1}"/>
          </ac:spMkLst>
        </pc:spChg>
        <pc:spChg chg="add mod">
          <ac:chgData name="BEN KHALFALLAH Hela ItimAsrScoVdf" userId="d55be94f-4073-46ba-88ef-465599598fde" providerId="ADAL" clId="{6B071DC5-7DF9-4531-8A7E-12E873C8603A}" dt="2023-01-25T19:36:09.896" v="6790" actId="14100"/>
          <ac:spMkLst>
            <pc:docMk/>
            <pc:sldMk cId="1143771355" sldId="262"/>
            <ac:spMk id="14" creationId="{37D7C001-4EDD-481F-BB72-58A8629624AE}"/>
          </ac:spMkLst>
        </pc:spChg>
        <pc:grpChg chg="add mod">
          <ac:chgData name="BEN KHALFALLAH Hela ItimAsrScoVdf" userId="d55be94f-4073-46ba-88ef-465599598fde" providerId="ADAL" clId="{6B071DC5-7DF9-4531-8A7E-12E873C8603A}" dt="2023-01-25T19:22:16.740" v="6347"/>
          <ac:grpSpMkLst>
            <pc:docMk/>
            <pc:sldMk cId="1143771355" sldId="262"/>
            <ac:grpSpMk id="3" creationId="{9FB287A3-7FC2-4B7F-BB0D-620375758AC0}"/>
          </ac:grpSpMkLst>
        </pc:grpChg>
        <pc:graphicFrameChg chg="add mod">
          <ac:chgData name="BEN KHALFALLAH Hela ItimAsrScoVdf" userId="d55be94f-4073-46ba-88ef-465599598fde" providerId="ADAL" clId="{6B071DC5-7DF9-4531-8A7E-12E873C8603A}" dt="2023-01-25T19:23:22.354" v="6496" actId="20577"/>
          <ac:graphicFrameMkLst>
            <pc:docMk/>
            <pc:sldMk cId="1143771355" sldId="262"/>
            <ac:graphicFrameMk id="6" creationId="{1AD31F49-20CA-400C-84DD-51B9DCF74AD5}"/>
          </ac:graphicFrameMkLst>
        </pc:graphicFrameChg>
      </pc:sldChg>
      <pc:sldChg chg="addSp delSp modSp add mod ord setBg">
        <pc:chgData name="BEN KHALFALLAH Hela ItimAsrScoVdf" userId="d55be94f-4073-46ba-88ef-465599598fde" providerId="ADAL" clId="{6B071DC5-7DF9-4531-8A7E-12E873C8603A}" dt="2023-01-25T22:57:26.343" v="11760" actId="12269"/>
        <pc:sldMkLst>
          <pc:docMk/>
          <pc:sldMk cId="845217648" sldId="263"/>
        </pc:sldMkLst>
        <pc:spChg chg="mod">
          <ac:chgData name="BEN KHALFALLAH Hela ItimAsrScoVdf" userId="d55be94f-4073-46ba-88ef-465599598fde" providerId="ADAL" clId="{6B071DC5-7DF9-4531-8A7E-12E873C8603A}" dt="2023-01-25T18:29:02.897" v="5254" actId="26606"/>
          <ac:spMkLst>
            <pc:docMk/>
            <pc:sldMk cId="845217648" sldId="263"/>
            <ac:spMk id="2" creationId="{B1A01B25-B805-4738-9F92-6F684430E995}"/>
          </ac:spMkLst>
        </pc:spChg>
        <pc:spChg chg="add del mod">
          <ac:chgData name="BEN KHALFALLAH Hela ItimAsrScoVdf" userId="d55be94f-4073-46ba-88ef-465599598fde" providerId="ADAL" clId="{6B071DC5-7DF9-4531-8A7E-12E873C8603A}" dt="2023-01-25T18:00:06.275" v="4683" actId="478"/>
          <ac:spMkLst>
            <pc:docMk/>
            <pc:sldMk cId="845217648" sldId="263"/>
            <ac:spMk id="4" creationId="{3FEDE3F5-84BD-4A0B-A922-BCDE2770B824}"/>
          </ac:spMkLst>
        </pc:spChg>
        <pc:spChg chg="add del mod">
          <ac:chgData name="BEN KHALFALLAH Hela ItimAsrScoVdf" userId="d55be94f-4073-46ba-88ef-465599598fde" providerId="ADAL" clId="{6B071DC5-7DF9-4531-8A7E-12E873C8603A}" dt="2023-01-25T18:00:06.275" v="4683" actId="478"/>
          <ac:spMkLst>
            <pc:docMk/>
            <pc:sldMk cId="845217648" sldId="263"/>
            <ac:spMk id="6" creationId="{AC3EA4FD-F78E-4B39-BD27-95CC211FFAA0}"/>
          </ac:spMkLst>
        </pc:spChg>
        <pc:spChg chg="add del">
          <ac:chgData name="BEN KHALFALLAH Hela ItimAsrScoVdf" userId="d55be94f-4073-46ba-88ef-465599598fde" providerId="ADAL" clId="{6B071DC5-7DF9-4531-8A7E-12E873C8603A}" dt="2023-01-25T18:05:43.691" v="4942" actId="26606"/>
          <ac:spMkLst>
            <pc:docMk/>
            <pc:sldMk cId="845217648" sldId="263"/>
            <ac:spMk id="7" creationId="{F7422F06-6017-4361-8872-E0E2CEB20B48}"/>
          </ac:spMkLst>
        </pc:spChg>
        <pc:spChg chg="add del mod">
          <ac:chgData name="BEN KHALFALLAH Hela ItimAsrScoVdf" userId="d55be94f-4073-46ba-88ef-465599598fde" providerId="ADAL" clId="{6B071DC5-7DF9-4531-8A7E-12E873C8603A}" dt="2023-01-25T18:00:06.275" v="4683" actId="478"/>
          <ac:spMkLst>
            <pc:docMk/>
            <pc:sldMk cId="845217648" sldId="263"/>
            <ac:spMk id="8" creationId="{58A00453-7A97-45CF-872C-29D2198E2A6E}"/>
          </ac:spMkLst>
        </pc:spChg>
        <pc:spChg chg="add del mod">
          <ac:chgData name="BEN KHALFALLAH Hela ItimAsrScoVdf" userId="d55be94f-4073-46ba-88ef-465599598fde" providerId="ADAL" clId="{6B071DC5-7DF9-4531-8A7E-12E873C8603A}" dt="2023-01-25T18:00:08.637" v="4684" actId="478"/>
          <ac:spMkLst>
            <pc:docMk/>
            <pc:sldMk cId="845217648" sldId="263"/>
            <ac:spMk id="10" creationId="{A8E382EE-1FA0-4C36-940F-CEF4098BC061}"/>
          </ac:spMkLst>
        </pc:spChg>
        <pc:spChg chg="add del">
          <ac:chgData name="BEN KHALFALLAH Hela ItimAsrScoVdf" userId="d55be94f-4073-46ba-88ef-465599598fde" providerId="ADAL" clId="{6B071DC5-7DF9-4531-8A7E-12E873C8603A}" dt="2023-01-25T18:05:45.324" v="4944" actId="26606"/>
          <ac:spMkLst>
            <pc:docMk/>
            <pc:sldMk cId="845217648" sldId="263"/>
            <ac:spMk id="11" creationId="{90AAC386-A18D-4525-AD1B-4D227ED34C84}"/>
          </ac:spMkLst>
        </pc:spChg>
        <pc:spChg chg="add del mod">
          <ac:chgData name="BEN KHALFALLAH Hela ItimAsrScoVdf" userId="d55be94f-4073-46ba-88ef-465599598fde" providerId="ADAL" clId="{6B071DC5-7DF9-4531-8A7E-12E873C8603A}" dt="2023-01-25T18:00:06.275" v="4683" actId="478"/>
          <ac:spMkLst>
            <pc:docMk/>
            <pc:sldMk cId="845217648" sldId="263"/>
            <ac:spMk id="12" creationId="{BD525E00-27A2-458C-8536-054680CD7E9A}"/>
          </ac:spMkLst>
        </pc:spChg>
        <pc:spChg chg="add del">
          <ac:chgData name="BEN KHALFALLAH Hela ItimAsrScoVdf" userId="d55be94f-4073-46ba-88ef-465599598fde" providerId="ADAL" clId="{6B071DC5-7DF9-4531-8A7E-12E873C8603A}" dt="2023-01-25T18:06:06.788" v="4946" actId="26606"/>
          <ac:spMkLst>
            <pc:docMk/>
            <pc:sldMk cId="845217648" sldId="263"/>
            <ac:spMk id="16" creationId="{0AE4C84F-7457-4662-AFA3-554A32B9C3DC}"/>
          </ac:spMkLst>
        </pc:spChg>
        <pc:spChg chg="add del">
          <ac:chgData name="BEN KHALFALLAH Hela ItimAsrScoVdf" userId="d55be94f-4073-46ba-88ef-465599598fde" providerId="ADAL" clId="{6B071DC5-7DF9-4531-8A7E-12E873C8603A}" dt="2023-01-25T18:06:06.788" v="4946" actId="26606"/>
          <ac:spMkLst>
            <pc:docMk/>
            <pc:sldMk cId="845217648" sldId="263"/>
            <ac:spMk id="17" creationId="{9DF9B39E-8A25-4BC3-B3C0-ACD46B94E6DF}"/>
          </ac:spMkLst>
        </pc:spChg>
        <pc:spChg chg="add del">
          <ac:chgData name="BEN KHALFALLAH Hela ItimAsrScoVdf" userId="d55be94f-4073-46ba-88ef-465599598fde" providerId="ADAL" clId="{6B071DC5-7DF9-4531-8A7E-12E873C8603A}" dt="2023-01-25T18:10:21.483" v="4963" actId="26606"/>
          <ac:spMkLst>
            <pc:docMk/>
            <pc:sldMk cId="845217648" sldId="263"/>
            <ac:spMk id="20" creationId="{F7422F06-6017-4361-8872-E0E2CEB20B48}"/>
          </ac:spMkLst>
        </pc:spChg>
        <pc:spChg chg="add del">
          <ac:chgData name="BEN KHALFALLAH Hela ItimAsrScoVdf" userId="d55be94f-4073-46ba-88ef-465599598fde" providerId="ADAL" clId="{6B071DC5-7DF9-4531-8A7E-12E873C8603A}" dt="2023-01-25T18:10:19.997" v="4960" actId="26606"/>
          <ac:spMkLst>
            <pc:docMk/>
            <pc:sldMk cId="845217648" sldId="263"/>
            <ac:spMk id="27" creationId="{F7422F06-6017-4361-8872-E0E2CEB20B48}"/>
          </ac:spMkLst>
        </pc:spChg>
        <pc:spChg chg="add del">
          <ac:chgData name="BEN KHALFALLAH Hela ItimAsrScoVdf" userId="d55be94f-4073-46ba-88ef-465599598fde" providerId="ADAL" clId="{6B071DC5-7DF9-4531-8A7E-12E873C8603A}" dt="2023-01-25T18:10:21.432" v="4962" actId="26606"/>
          <ac:spMkLst>
            <pc:docMk/>
            <pc:sldMk cId="845217648" sldId="263"/>
            <ac:spMk id="30" creationId="{F7422F06-6017-4361-8872-E0E2CEB20B48}"/>
          </ac:spMkLst>
        </pc:spChg>
        <pc:spChg chg="add del">
          <ac:chgData name="BEN KHALFALLAH Hela ItimAsrScoVdf" userId="d55be94f-4073-46ba-88ef-465599598fde" providerId="ADAL" clId="{6B071DC5-7DF9-4531-8A7E-12E873C8603A}" dt="2023-01-25T18:27:48.043" v="5239" actId="26606"/>
          <ac:spMkLst>
            <pc:docMk/>
            <pc:sldMk cId="845217648" sldId="263"/>
            <ac:spMk id="33" creationId="{F7422F06-6017-4361-8872-E0E2CEB20B48}"/>
          </ac:spMkLst>
        </pc:spChg>
        <pc:spChg chg="add del">
          <ac:chgData name="BEN KHALFALLAH Hela ItimAsrScoVdf" userId="d55be94f-4073-46ba-88ef-465599598fde" providerId="ADAL" clId="{6B071DC5-7DF9-4531-8A7E-12E873C8603A}" dt="2023-01-25T18:29:02.897" v="5254" actId="26606"/>
          <ac:spMkLst>
            <pc:docMk/>
            <pc:sldMk cId="845217648" sldId="263"/>
            <ac:spMk id="11273" creationId="{4FAE1107-CEC3-4041-8BAA-CDB6F6759B35}"/>
          </ac:spMkLst>
        </pc:spChg>
        <pc:spChg chg="add del">
          <ac:chgData name="BEN KHALFALLAH Hela ItimAsrScoVdf" userId="d55be94f-4073-46ba-88ef-465599598fde" providerId="ADAL" clId="{6B071DC5-7DF9-4531-8A7E-12E873C8603A}" dt="2023-01-25T18:28:31.302" v="5245" actId="26606"/>
          <ac:spMkLst>
            <pc:docMk/>
            <pc:sldMk cId="845217648" sldId="263"/>
            <ac:spMk id="11282" creationId="{2F6D48A6-724B-495A-89BB-DC186027CA8A}"/>
          </ac:spMkLst>
        </pc:spChg>
        <pc:spChg chg="add del">
          <ac:chgData name="BEN KHALFALLAH Hela ItimAsrScoVdf" userId="d55be94f-4073-46ba-88ef-465599598fde" providerId="ADAL" clId="{6B071DC5-7DF9-4531-8A7E-12E873C8603A}" dt="2023-01-25T18:28:31.302" v="5245" actId="26606"/>
          <ac:spMkLst>
            <pc:docMk/>
            <pc:sldMk cId="845217648" sldId="263"/>
            <ac:spMk id="11284" creationId="{A4181C4F-BA33-4970-80F5-1AB90E3B4A39}"/>
          </ac:spMkLst>
        </pc:spChg>
        <pc:spChg chg="add del">
          <ac:chgData name="BEN KHALFALLAH Hela ItimAsrScoVdf" userId="d55be94f-4073-46ba-88ef-465599598fde" providerId="ADAL" clId="{6B071DC5-7DF9-4531-8A7E-12E873C8603A}" dt="2023-01-25T18:28:31.302" v="5245" actId="26606"/>
          <ac:spMkLst>
            <pc:docMk/>
            <pc:sldMk cId="845217648" sldId="263"/>
            <ac:spMk id="11286" creationId="{ED5684D9-D82E-427C-AFDD-DCB0B0F8FCAA}"/>
          </ac:spMkLst>
        </pc:spChg>
        <pc:spChg chg="add del">
          <ac:chgData name="BEN KHALFALLAH Hela ItimAsrScoVdf" userId="d55be94f-4073-46ba-88ef-465599598fde" providerId="ADAL" clId="{6B071DC5-7DF9-4531-8A7E-12E873C8603A}" dt="2023-01-25T18:28:31.302" v="5245" actId="26606"/>
          <ac:spMkLst>
            <pc:docMk/>
            <pc:sldMk cId="845217648" sldId="263"/>
            <ac:spMk id="11288" creationId="{02BA58DB-4D3F-4324-9EB3-0C40D0325EA3}"/>
          </ac:spMkLst>
        </pc:spChg>
        <pc:spChg chg="add del">
          <ac:chgData name="BEN KHALFALLAH Hela ItimAsrScoVdf" userId="d55be94f-4073-46ba-88ef-465599598fde" providerId="ADAL" clId="{6B071DC5-7DF9-4531-8A7E-12E873C8603A}" dt="2023-01-25T18:28:31.302" v="5245" actId="26606"/>
          <ac:spMkLst>
            <pc:docMk/>
            <pc:sldMk cId="845217648" sldId="263"/>
            <ac:spMk id="11290" creationId="{B698BF10-41D1-450D-AFDF-A43B2EB08EF0}"/>
          </ac:spMkLst>
        </pc:spChg>
        <pc:spChg chg="add del">
          <ac:chgData name="BEN KHALFALLAH Hela ItimAsrScoVdf" userId="d55be94f-4073-46ba-88ef-465599598fde" providerId="ADAL" clId="{6B071DC5-7DF9-4531-8A7E-12E873C8603A}" dt="2023-01-25T18:28:31.302" v="5245" actId="26606"/>
          <ac:spMkLst>
            <pc:docMk/>
            <pc:sldMk cId="845217648" sldId="263"/>
            <ac:spMk id="11292" creationId="{2133BEDA-8F44-4EE1-AB2D-1710BC1354D8}"/>
          </ac:spMkLst>
        </pc:spChg>
        <pc:spChg chg="add del">
          <ac:chgData name="BEN KHALFALLAH Hela ItimAsrScoVdf" userId="d55be94f-4073-46ba-88ef-465599598fde" providerId="ADAL" clId="{6B071DC5-7DF9-4531-8A7E-12E873C8603A}" dt="2023-01-25T18:28:50.308" v="5249" actId="26606"/>
          <ac:spMkLst>
            <pc:docMk/>
            <pc:sldMk cId="845217648" sldId="263"/>
            <ac:spMk id="11297" creationId="{5D372C78-7254-42BD-8DAE-AF3B175C2ABE}"/>
          </ac:spMkLst>
        </pc:spChg>
        <pc:spChg chg="add del">
          <ac:chgData name="BEN KHALFALLAH Hela ItimAsrScoVdf" userId="d55be94f-4073-46ba-88ef-465599598fde" providerId="ADAL" clId="{6B071DC5-7DF9-4531-8A7E-12E873C8603A}" dt="2023-01-25T18:28:50.308" v="5249" actId="26606"/>
          <ac:spMkLst>
            <pc:docMk/>
            <pc:sldMk cId="845217648" sldId="263"/>
            <ac:spMk id="11298" creationId="{4CDF2BCC-F1F8-43A6-8896-5489C7D97462}"/>
          </ac:spMkLst>
        </pc:spChg>
        <pc:spChg chg="add del">
          <ac:chgData name="BEN KHALFALLAH Hela ItimAsrScoVdf" userId="d55be94f-4073-46ba-88ef-465599598fde" providerId="ADAL" clId="{6B071DC5-7DF9-4531-8A7E-12E873C8603A}" dt="2023-01-25T18:28:50.308" v="5249" actId="26606"/>
          <ac:spMkLst>
            <pc:docMk/>
            <pc:sldMk cId="845217648" sldId="263"/>
            <ac:spMk id="11299" creationId="{A9F5721A-F8DC-48CD-90C9-4C04EB3ADCCC}"/>
          </ac:spMkLst>
        </pc:spChg>
        <pc:spChg chg="add del">
          <ac:chgData name="BEN KHALFALLAH Hela ItimAsrScoVdf" userId="d55be94f-4073-46ba-88ef-465599598fde" providerId="ADAL" clId="{6B071DC5-7DF9-4531-8A7E-12E873C8603A}" dt="2023-01-25T18:28:58.341" v="5251" actId="26606"/>
          <ac:spMkLst>
            <pc:docMk/>
            <pc:sldMk cId="845217648" sldId="263"/>
            <ac:spMk id="11303" creationId="{3C80E877-4EF9-4E0E-A889-0A6E1CE45C59}"/>
          </ac:spMkLst>
        </pc:spChg>
        <pc:spChg chg="add del">
          <ac:chgData name="BEN KHALFALLAH Hela ItimAsrScoVdf" userId="d55be94f-4073-46ba-88ef-465599598fde" providerId="ADAL" clId="{6B071DC5-7DF9-4531-8A7E-12E873C8603A}" dt="2023-01-25T18:28:58.341" v="5251" actId="26606"/>
          <ac:spMkLst>
            <pc:docMk/>
            <pc:sldMk cId="845217648" sldId="263"/>
            <ac:spMk id="11304" creationId="{8A4DDF9A-0228-4E26-AE66-51FAE70AE599}"/>
          </ac:spMkLst>
        </pc:spChg>
        <pc:spChg chg="add del">
          <ac:chgData name="BEN KHALFALLAH Hela ItimAsrScoVdf" userId="d55be94f-4073-46ba-88ef-465599598fde" providerId="ADAL" clId="{6B071DC5-7DF9-4531-8A7E-12E873C8603A}" dt="2023-01-25T18:28:58.341" v="5251" actId="26606"/>
          <ac:spMkLst>
            <pc:docMk/>
            <pc:sldMk cId="845217648" sldId="263"/>
            <ac:spMk id="11305" creationId="{44A8F92D-2F33-47F7-A17D-CABF2775A654}"/>
          </ac:spMkLst>
        </pc:spChg>
        <pc:spChg chg="add del">
          <ac:chgData name="BEN KHALFALLAH Hela ItimAsrScoVdf" userId="d55be94f-4073-46ba-88ef-465599598fde" providerId="ADAL" clId="{6B071DC5-7DF9-4531-8A7E-12E873C8603A}" dt="2023-01-25T18:28:58.341" v="5251" actId="26606"/>
          <ac:spMkLst>
            <pc:docMk/>
            <pc:sldMk cId="845217648" sldId="263"/>
            <ac:spMk id="11306" creationId="{BCE056DF-0CFD-4922-B495-AF1A572F3D3F}"/>
          </ac:spMkLst>
        </pc:spChg>
        <pc:spChg chg="add del">
          <ac:chgData name="BEN KHALFALLAH Hela ItimAsrScoVdf" userId="d55be94f-4073-46ba-88ef-465599598fde" providerId="ADAL" clId="{6B071DC5-7DF9-4531-8A7E-12E873C8603A}" dt="2023-01-25T18:28:58.341" v="5251" actId="26606"/>
          <ac:spMkLst>
            <pc:docMk/>
            <pc:sldMk cId="845217648" sldId="263"/>
            <ac:spMk id="11307" creationId="{B488EC36-B92E-4F03-B3AC-C7231F21E197}"/>
          </ac:spMkLst>
        </pc:spChg>
        <pc:spChg chg="add del">
          <ac:chgData name="BEN KHALFALLAH Hela ItimAsrScoVdf" userId="d55be94f-4073-46ba-88ef-465599598fde" providerId="ADAL" clId="{6B071DC5-7DF9-4531-8A7E-12E873C8603A}" dt="2023-01-25T18:28:58.341" v="5251" actId="26606"/>
          <ac:spMkLst>
            <pc:docMk/>
            <pc:sldMk cId="845217648" sldId="263"/>
            <ac:spMk id="11308" creationId="{430E3238-9D1D-4E29-9A62-A7BF47CAA461}"/>
          </ac:spMkLst>
        </pc:spChg>
        <pc:spChg chg="add del">
          <ac:chgData name="BEN KHALFALLAH Hela ItimAsrScoVdf" userId="d55be94f-4073-46ba-88ef-465599598fde" providerId="ADAL" clId="{6B071DC5-7DF9-4531-8A7E-12E873C8603A}" dt="2023-01-25T18:28:58.341" v="5251" actId="26606"/>
          <ac:spMkLst>
            <pc:docMk/>
            <pc:sldMk cId="845217648" sldId="263"/>
            <ac:spMk id="11309" creationId="{799DF3ED-145E-4691-8F7D-2B03BA2BFF9D}"/>
          </ac:spMkLst>
        </pc:spChg>
        <pc:spChg chg="add del">
          <ac:chgData name="BEN KHALFALLAH Hela ItimAsrScoVdf" userId="d55be94f-4073-46ba-88ef-465599598fde" providerId="ADAL" clId="{6B071DC5-7DF9-4531-8A7E-12E873C8603A}" dt="2023-01-25T18:28:58.341" v="5251" actId="26606"/>
          <ac:spMkLst>
            <pc:docMk/>
            <pc:sldMk cId="845217648" sldId="263"/>
            <ac:spMk id="11310" creationId="{CD1C2A00-3EE0-4A1C-8023-B54217BBE731}"/>
          </ac:spMkLst>
        </pc:spChg>
        <pc:spChg chg="add del">
          <ac:chgData name="BEN KHALFALLAH Hela ItimAsrScoVdf" userId="d55be94f-4073-46ba-88ef-465599598fde" providerId="ADAL" clId="{6B071DC5-7DF9-4531-8A7E-12E873C8603A}" dt="2023-01-25T18:29:02.848" v="5253" actId="26606"/>
          <ac:spMkLst>
            <pc:docMk/>
            <pc:sldMk cId="845217648" sldId="263"/>
            <ac:spMk id="11314" creationId="{2F6D48A6-724B-495A-89BB-DC186027CA8A}"/>
          </ac:spMkLst>
        </pc:spChg>
        <pc:spChg chg="add del">
          <ac:chgData name="BEN KHALFALLAH Hela ItimAsrScoVdf" userId="d55be94f-4073-46ba-88ef-465599598fde" providerId="ADAL" clId="{6B071DC5-7DF9-4531-8A7E-12E873C8603A}" dt="2023-01-25T18:29:02.848" v="5253" actId="26606"/>
          <ac:spMkLst>
            <pc:docMk/>
            <pc:sldMk cId="845217648" sldId="263"/>
            <ac:spMk id="11315" creationId="{A4181C4F-BA33-4970-80F5-1AB90E3B4A39}"/>
          </ac:spMkLst>
        </pc:spChg>
        <pc:spChg chg="add del">
          <ac:chgData name="BEN KHALFALLAH Hela ItimAsrScoVdf" userId="d55be94f-4073-46ba-88ef-465599598fde" providerId="ADAL" clId="{6B071DC5-7DF9-4531-8A7E-12E873C8603A}" dt="2023-01-25T18:29:02.848" v="5253" actId="26606"/>
          <ac:spMkLst>
            <pc:docMk/>
            <pc:sldMk cId="845217648" sldId="263"/>
            <ac:spMk id="11316" creationId="{ED5684D9-D82E-427C-AFDD-DCB0B0F8FCAA}"/>
          </ac:spMkLst>
        </pc:spChg>
        <pc:spChg chg="add del">
          <ac:chgData name="BEN KHALFALLAH Hela ItimAsrScoVdf" userId="d55be94f-4073-46ba-88ef-465599598fde" providerId="ADAL" clId="{6B071DC5-7DF9-4531-8A7E-12E873C8603A}" dt="2023-01-25T18:29:02.848" v="5253" actId="26606"/>
          <ac:spMkLst>
            <pc:docMk/>
            <pc:sldMk cId="845217648" sldId="263"/>
            <ac:spMk id="11317" creationId="{02BA58DB-4D3F-4324-9EB3-0C40D0325EA3}"/>
          </ac:spMkLst>
        </pc:spChg>
        <pc:spChg chg="add del">
          <ac:chgData name="BEN KHALFALLAH Hela ItimAsrScoVdf" userId="d55be94f-4073-46ba-88ef-465599598fde" providerId="ADAL" clId="{6B071DC5-7DF9-4531-8A7E-12E873C8603A}" dt="2023-01-25T18:29:02.848" v="5253" actId="26606"/>
          <ac:spMkLst>
            <pc:docMk/>
            <pc:sldMk cId="845217648" sldId="263"/>
            <ac:spMk id="11318" creationId="{B698BF10-41D1-450D-AFDF-A43B2EB08EF0}"/>
          </ac:spMkLst>
        </pc:spChg>
        <pc:spChg chg="add del">
          <ac:chgData name="BEN KHALFALLAH Hela ItimAsrScoVdf" userId="d55be94f-4073-46ba-88ef-465599598fde" providerId="ADAL" clId="{6B071DC5-7DF9-4531-8A7E-12E873C8603A}" dt="2023-01-25T18:29:02.848" v="5253" actId="26606"/>
          <ac:spMkLst>
            <pc:docMk/>
            <pc:sldMk cId="845217648" sldId="263"/>
            <ac:spMk id="11319" creationId="{2133BEDA-8F44-4EE1-AB2D-1710BC1354D8}"/>
          </ac:spMkLst>
        </pc:spChg>
        <pc:graphicFrameChg chg="add mod ord modGraphic">
          <ac:chgData name="BEN KHALFALLAH Hela ItimAsrScoVdf" userId="d55be94f-4073-46ba-88ef-465599598fde" providerId="ADAL" clId="{6B071DC5-7DF9-4531-8A7E-12E873C8603A}" dt="2023-01-25T22:57:26.343" v="11760" actId="12269"/>
          <ac:graphicFrameMkLst>
            <pc:docMk/>
            <pc:sldMk cId="845217648" sldId="263"/>
            <ac:graphicFrameMk id="3" creationId="{EA70C359-F3D6-4CAF-9024-70488A0C36FA}"/>
          </ac:graphicFrameMkLst>
        </pc:graphicFrameChg>
        <pc:picChg chg="add mod ord">
          <ac:chgData name="BEN KHALFALLAH Hela ItimAsrScoVdf" userId="d55be94f-4073-46ba-88ef-465599598fde" providerId="ADAL" clId="{6B071DC5-7DF9-4531-8A7E-12E873C8603A}" dt="2023-01-25T18:29:58.524" v="5263" actId="1076"/>
          <ac:picMkLst>
            <pc:docMk/>
            <pc:sldMk cId="845217648" sldId="263"/>
            <ac:picMk id="11266" creationId="{2DB16F4D-6118-4784-8A3E-0AAAE7172C38}"/>
          </ac:picMkLst>
        </pc:picChg>
        <pc:picChg chg="add mod ord">
          <ac:chgData name="BEN KHALFALLAH Hela ItimAsrScoVdf" userId="d55be94f-4073-46ba-88ef-465599598fde" providerId="ADAL" clId="{6B071DC5-7DF9-4531-8A7E-12E873C8603A}" dt="2023-01-25T18:29:49.685" v="5261" actId="12788"/>
          <ac:picMkLst>
            <pc:docMk/>
            <pc:sldMk cId="845217648" sldId="263"/>
            <ac:picMk id="11268" creationId="{AD9A7A71-8ED7-4BED-9B05-F654949A5712}"/>
          </ac:picMkLst>
        </pc:picChg>
        <pc:picChg chg="add mod ord">
          <ac:chgData name="BEN KHALFALLAH Hela ItimAsrScoVdf" userId="d55be94f-4073-46ba-88ef-465599598fde" providerId="ADAL" clId="{6B071DC5-7DF9-4531-8A7E-12E873C8603A}" dt="2023-01-25T18:29:49.685" v="5261" actId="12788"/>
          <ac:picMkLst>
            <pc:docMk/>
            <pc:sldMk cId="845217648" sldId="263"/>
            <ac:picMk id="11270" creationId="{F8B886C0-64B6-457C-A9F5-4F08366B1F4E}"/>
          </ac:picMkLst>
        </pc:picChg>
        <pc:picChg chg="add mod">
          <ac:chgData name="BEN KHALFALLAH Hela ItimAsrScoVdf" userId="d55be94f-4073-46ba-88ef-465599598fde" providerId="ADAL" clId="{6B071DC5-7DF9-4531-8A7E-12E873C8603A}" dt="2023-01-25T18:29:49.685" v="5261" actId="12788"/>
          <ac:picMkLst>
            <pc:docMk/>
            <pc:sldMk cId="845217648" sldId="263"/>
            <ac:picMk id="11272" creationId="{00AC02DF-B1DF-4FD2-9394-B91050C6E6DC}"/>
          </ac:picMkLst>
        </pc:picChg>
        <pc:cxnChg chg="add del">
          <ac:chgData name="BEN KHALFALLAH Hela ItimAsrScoVdf" userId="d55be94f-4073-46ba-88ef-465599598fde" providerId="ADAL" clId="{6B071DC5-7DF9-4531-8A7E-12E873C8603A}" dt="2023-01-25T18:05:43.691" v="4942" actId="26606"/>
          <ac:cxnSpMkLst>
            <pc:docMk/>
            <pc:sldMk cId="845217648" sldId="263"/>
            <ac:cxnSpMk id="5" creationId="{22953FD7-F17A-4D8D-8237-93E8D567166C}"/>
          </ac:cxnSpMkLst>
        </pc:cxnChg>
        <pc:cxnChg chg="add del">
          <ac:chgData name="BEN KHALFALLAH Hela ItimAsrScoVdf" userId="d55be94f-4073-46ba-88ef-465599598fde" providerId="ADAL" clId="{6B071DC5-7DF9-4531-8A7E-12E873C8603A}" dt="2023-01-25T18:05:45.324" v="4944" actId="26606"/>
          <ac:cxnSpMkLst>
            <pc:docMk/>
            <pc:sldMk cId="845217648" sldId="263"/>
            <ac:cxnSpMk id="9" creationId="{22953FD7-F17A-4D8D-8237-93E8D567166C}"/>
          </ac:cxnSpMkLst>
        </pc:cxnChg>
        <pc:cxnChg chg="add del">
          <ac:chgData name="BEN KHALFALLAH Hela ItimAsrScoVdf" userId="d55be94f-4073-46ba-88ef-465599598fde" providerId="ADAL" clId="{6B071DC5-7DF9-4531-8A7E-12E873C8603A}" dt="2023-01-25T18:05:45.324" v="4944" actId="26606"/>
          <ac:cxnSpMkLst>
            <pc:docMk/>
            <pc:sldMk cId="845217648" sldId="263"/>
            <ac:cxnSpMk id="13" creationId="{C34C4AD0-FE94-4E84-ACA6-CC5BF1A11822}"/>
          </ac:cxnSpMkLst>
        </pc:cxnChg>
        <pc:cxnChg chg="add del">
          <ac:chgData name="BEN KHALFALLAH Hela ItimAsrScoVdf" userId="d55be94f-4073-46ba-88ef-465599598fde" providerId="ADAL" clId="{6B071DC5-7DF9-4531-8A7E-12E873C8603A}" dt="2023-01-25T18:06:06.788" v="4946" actId="26606"/>
          <ac:cxnSpMkLst>
            <pc:docMk/>
            <pc:sldMk cId="845217648" sldId="263"/>
            <ac:cxnSpMk id="14" creationId="{BA91CE2E-0B4F-41F3-95F2-0EB7003685D2}"/>
          </ac:cxnSpMkLst>
        </pc:cxnChg>
        <pc:cxnChg chg="add del">
          <ac:chgData name="BEN KHALFALLAH Hela ItimAsrScoVdf" userId="d55be94f-4073-46ba-88ef-465599598fde" providerId="ADAL" clId="{6B071DC5-7DF9-4531-8A7E-12E873C8603A}" dt="2023-01-25T18:06:06.788" v="4946" actId="26606"/>
          <ac:cxnSpMkLst>
            <pc:docMk/>
            <pc:sldMk cId="845217648" sldId="263"/>
            <ac:cxnSpMk id="15" creationId="{22953FD7-F17A-4D8D-8237-93E8D567166C}"/>
          </ac:cxnSpMkLst>
        </pc:cxnChg>
        <pc:cxnChg chg="add del">
          <ac:chgData name="BEN KHALFALLAH Hela ItimAsrScoVdf" userId="d55be94f-4073-46ba-88ef-465599598fde" providerId="ADAL" clId="{6B071DC5-7DF9-4531-8A7E-12E873C8603A}" dt="2023-01-25T18:10:21.483" v="4963" actId="26606"/>
          <ac:cxnSpMkLst>
            <pc:docMk/>
            <pc:sldMk cId="845217648" sldId="263"/>
            <ac:cxnSpMk id="19" creationId="{22953FD7-F17A-4D8D-8237-93E8D567166C}"/>
          </ac:cxnSpMkLst>
        </pc:cxnChg>
        <pc:cxnChg chg="add del">
          <ac:chgData name="BEN KHALFALLAH Hela ItimAsrScoVdf" userId="d55be94f-4073-46ba-88ef-465599598fde" providerId="ADAL" clId="{6B071DC5-7DF9-4531-8A7E-12E873C8603A}" dt="2023-01-25T18:10:19.997" v="4960" actId="26606"/>
          <ac:cxnSpMkLst>
            <pc:docMk/>
            <pc:sldMk cId="845217648" sldId="263"/>
            <ac:cxnSpMk id="25" creationId="{22953FD7-F17A-4D8D-8237-93E8D567166C}"/>
          </ac:cxnSpMkLst>
        </pc:cxnChg>
        <pc:cxnChg chg="add del">
          <ac:chgData name="BEN KHALFALLAH Hela ItimAsrScoVdf" userId="d55be94f-4073-46ba-88ef-465599598fde" providerId="ADAL" clId="{6B071DC5-7DF9-4531-8A7E-12E873C8603A}" dt="2023-01-25T18:10:21.432" v="4962" actId="26606"/>
          <ac:cxnSpMkLst>
            <pc:docMk/>
            <pc:sldMk cId="845217648" sldId="263"/>
            <ac:cxnSpMk id="29" creationId="{22953FD7-F17A-4D8D-8237-93E8D567166C}"/>
          </ac:cxnSpMkLst>
        </pc:cxnChg>
        <pc:cxnChg chg="add del">
          <ac:chgData name="BEN KHALFALLAH Hela ItimAsrScoVdf" userId="d55be94f-4073-46ba-88ef-465599598fde" providerId="ADAL" clId="{6B071DC5-7DF9-4531-8A7E-12E873C8603A}" dt="2023-01-25T18:27:48.043" v="5239" actId="26606"/>
          <ac:cxnSpMkLst>
            <pc:docMk/>
            <pc:sldMk cId="845217648" sldId="263"/>
            <ac:cxnSpMk id="32" creationId="{22953FD7-F17A-4D8D-8237-93E8D567166C}"/>
          </ac:cxnSpMkLst>
        </pc:cxnChg>
        <pc:cxnChg chg="add del">
          <ac:chgData name="BEN KHALFALLAH Hela ItimAsrScoVdf" userId="d55be94f-4073-46ba-88ef-465599598fde" providerId="ADAL" clId="{6B071DC5-7DF9-4531-8A7E-12E873C8603A}" dt="2023-01-25T18:29:02.897" v="5254" actId="26606"/>
          <ac:cxnSpMkLst>
            <pc:docMk/>
            <pc:sldMk cId="845217648" sldId="263"/>
            <ac:cxnSpMk id="11271" creationId="{9200C8B5-FB5A-4F8B-A9BD-693C051418A3}"/>
          </ac:cxnSpMkLst>
        </pc:cxnChg>
        <pc:cxnChg chg="add del">
          <ac:chgData name="BEN KHALFALLAH Hela ItimAsrScoVdf" userId="d55be94f-4073-46ba-88ef-465599598fde" providerId="ADAL" clId="{6B071DC5-7DF9-4531-8A7E-12E873C8603A}" dt="2023-01-25T18:29:02.897" v="5254" actId="26606"/>
          <ac:cxnSpMkLst>
            <pc:docMk/>
            <pc:sldMk cId="845217648" sldId="263"/>
            <ac:cxnSpMk id="11275" creationId="{1AEA88FB-F5DD-45CE-AAE1-7B33D0ABDD25}"/>
          </ac:cxnSpMkLst>
        </pc:cxnChg>
        <pc:cxnChg chg="add del">
          <ac:chgData name="BEN KHALFALLAH Hela ItimAsrScoVdf" userId="d55be94f-4073-46ba-88ef-465599598fde" providerId="ADAL" clId="{6B071DC5-7DF9-4531-8A7E-12E873C8603A}" dt="2023-01-25T18:28:31.302" v="5245" actId="26606"/>
          <ac:cxnSpMkLst>
            <pc:docMk/>
            <pc:sldMk cId="845217648" sldId="263"/>
            <ac:cxnSpMk id="11280" creationId="{2AC75469-4DB4-412B-82AD-7E1E21324C80}"/>
          </ac:cxnSpMkLst>
        </pc:cxnChg>
        <pc:cxnChg chg="add del">
          <ac:chgData name="BEN KHALFALLAH Hela ItimAsrScoVdf" userId="d55be94f-4073-46ba-88ef-465599598fde" providerId="ADAL" clId="{6B071DC5-7DF9-4531-8A7E-12E873C8603A}" dt="2023-01-25T18:28:38.244" v="5247" actId="26606"/>
          <ac:cxnSpMkLst>
            <pc:docMk/>
            <pc:sldMk cId="845217648" sldId="263"/>
            <ac:cxnSpMk id="11294" creationId="{2AC75469-4DB4-412B-82AD-7E1E21324C80}"/>
          </ac:cxnSpMkLst>
        </pc:cxnChg>
        <pc:cxnChg chg="add del">
          <ac:chgData name="BEN KHALFALLAH Hela ItimAsrScoVdf" userId="d55be94f-4073-46ba-88ef-465599598fde" providerId="ADAL" clId="{6B071DC5-7DF9-4531-8A7E-12E873C8603A}" dt="2023-01-25T18:28:50.308" v="5249" actId="26606"/>
          <ac:cxnSpMkLst>
            <pc:docMk/>
            <pc:sldMk cId="845217648" sldId="263"/>
            <ac:cxnSpMk id="11296" creationId="{899B6EB3-B4EB-4EC7-944A-703BAE0D1A28}"/>
          </ac:cxnSpMkLst>
        </pc:cxnChg>
        <pc:cxnChg chg="add del">
          <ac:chgData name="BEN KHALFALLAH Hela ItimAsrScoVdf" userId="d55be94f-4073-46ba-88ef-465599598fde" providerId="ADAL" clId="{6B071DC5-7DF9-4531-8A7E-12E873C8603A}" dt="2023-01-25T18:28:50.308" v="5249" actId="26606"/>
          <ac:cxnSpMkLst>
            <pc:docMk/>
            <pc:sldMk cId="845217648" sldId="263"/>
            <ac:cxnSpMk id="11300" creationId="{2F476F63-EF0E-40D3-B666-F4F49027F7AA}"/>
          </ac:cxnSpMkLst>
        </pc:cxnChg>
        <pc:cxnChg chg="add del">
          <ac:chgData name="BEN KHALFALLAH Hela ItimAsrScoVdf" userId="d55be94f-4073-46ba-88ef-465599598fde" providerId="ADAL" clId="{6B071DC5-7DF9-4531-8A7E-12E873C8603A}" dt="2023-01-25T18:28:58.341" v="5251" actId="26606"/>
          <ac:cxnSpMkLst>
            <pc:docMk/>
            <pc:sldMk cId="845217648" sldId="263"/>
            <ac:cxnSpMk id="11302" creationId="{2AC75469-4DB4-412B-82AD-7E1E21324C80}"/>
          </ac:cxnSpMkLst>
        </pc:cxnChg>
        <pc:cxnChg chg="add del">
          <ac:chgData name="BEN KHALFALLAH Hela ItimAsrScoVdf" userId="d55be94f-4073-46ba-88ef-465599598fde" providerId="ADAL" clId="{6B071DC5-7DF9-4531-8A7E-12E873C8603A}" dt="2023-01-25T18:28:58.341" v="5251" actId="26606"/>
          <ac:cxnSpMkLst>
            <pc:docMk/>
            <pc:sldMk cId="845217648" sldId="263"/>
            <ac:cxnSpMk id="11311" creationId="{5F9B277D-4FAC-4B0A-AF94-DADB5E3918A8}"/>
          </ac:cxnSpMkLst>
        </pc:cxnChg>
        <pc:cxnChg chg="add del">
          <ac:chgData name="BEN KHALFALLAH Hela ItimAsrScoVdf" userId="d55be94f-4073-46ba-88ef-465599598fde" providerId="ADAL" clId="{6B071DC5-7DF9-4531-8A7E-12E873C8603A}" dt="2023-01-25T18:29:02.848" v="5253" actId="26606"/>
          <ac:cxnSpMkLst>
            <pc:docMk/>
            <pc:sldMk cId="845217648" sldId="263"/>
            <ac:cxnSpMk id="11313" creationId="{2AC75469-4DB4-412B-82AD-7E1E21324C80}"/>
          </ac:cxnSpMkLst>
        </pc:cxnChg>
        <pc:cxnChg chg="add">
          <ac:chgData name="BEN KHALFALLAH Hela ItimAsrScoVdf" userId="d55be94f-4073-46ba-88ef-465599598fde" providerId="ADAL" clId="{6B071DC5-7DF9-4531-8A7E-12E873C8603A}" dt="2023-01-25T18:29:02.897" v="5254" actId="26606"/>
          <ac:cxnSpMkLst>
            <pc:docMk/>
            <pc:sldMk cId="845217648" sldId="263"/>
            <ac:cxnSpMk id="11321" creationId="{2AC75469-4DB4-412B-82AD-7E1E21324C80}"/>
          </ac:cxnSpMkLst>
        </pc:cxnChg>
      </pc:sldChg>
      <pc:sldChg chg="addSp modSp add del ord">
        <pc:chgData name="BEN KHALFALLAH Hela ItimAsrScoVdf" userId="d55be94f-4073-46ba-88ef-465599598fde" providerId="ADAL" clId="{6B071DC5-7DF9-4531-8A7E-12E873C8603A}" dt="2023-01-25T20:14:15.344" v="7319" actId="47"/>
        <pc:sldMkLst>
          <pc:docMk/>
          <pc:sldMk cId="3379357589" sldId="264"/>
        </pc:sldMkLst>
        <pc:spChg chg="mod">
          <ac:chgData name="BEN KHALFALLAH Hela ItimAsrScoVdf" userId="d55be94f-4073-46ba-88ef-465599598fde" providerId="ADAL" clId="{6B071DC5-7DF9-4531-8A7E-12E873C8603A}" dt="2023-01-24T16:36:59.838" v="3550"/>
          <ac:spMkLst>
            <pc:docMk/>
            <pc:sldMk cId="3379357589" sldId="264"/>
            <ac:spMk id="2" creationId="{B1A01B25-B805-4738-9F92-6F684430E995}"/>
          </ac:spMkLst>
        </pc:spChg>
        <pc:spChg chg="add mod">
          <ac:chgData name="BEN KHALFALLAH Hela ItimAsrScoVdf" userId="d55be94f-4073-46ba-88ef-465599598fde" providerId="ADAL" clId="{6B071DC5-7DF9-4531-8A7E-12E873C8603A}" dt="2023-01-24T12:17:01.927" v="1142"/>
          <ac:spMkLst>
            <pc:docMk/>
            <pc:sldMk cId="3379357589" sldId="264"/>
            <ac:spMk id="3" creationId="{7C06180A-5282-4CDA-B78F-D64DE091FECA}"/>
          </ac:spMkLst>
        </pc:spChg>
      </pc:sldChg>
      <pc:sldChg chg="addSp modSp add mod">
        <pc:chgData name="BEN KHALFALLAH Hela ItimAsrScoVdf" userId="d55be94f-4073-46ba-88ef-465599598fde" providerId="ADAL" clId="{6B071DC5-7DF9-4531-8A7E-12E873C8603A}" dt="2023-01-25T20:50:35.962" v="7978" actId="465"/>
        <pc:sldMkLst>
          <pc:docMk/>
          <pc:sldMk cId="1479369928" sldId="265"/>
        </pc:sldMkLst>
        <pc:spChg chg="mod">
          <ac:chgData name="BEN KHALFALLAH Hela ItimAsrScoVdf" userId="d55be94f-4073-46ba-88ef-465599598fde" providerId="ADAL" clId="{6B071DC5-7DF9-4531-8A7E-12E873C8603A}" dt="2023-01-25T20:47:15.005" v="7856" actId="20577"/>
          <ac:spMkLst>
            <pc:docMk/>
            <pc:sldMk cId="1479369928" sldId="265"/>
            <ac:spMk id="2" creationId="{9A6B5AD6-C51C-4E6F-98A0-B650599B041D}"/>
          </ac:spMkLst>
        </pc:spChg>
        <pc:spChg chg="add mod">
          <ac:chgData name="BEN KHALFALLAH Hela ItimAsrScoVdf" userId="d55be94f-4073-46ba-88ef-465599598fde" providerId="ADAL" clId="{6B071DC5-7DF9-4531-8A7E-12E873C8603A}" dt="2023-01-25T20:50:35.962" v="7978" actId="465"/>
          <ac:spMkLst>
            <pc:docMk/>
            <pc:sldMk cId="1479369928" sldId="265"/>
            <ac:spMk id="4" creationId="{407DDF04-7A49-4BA5-B603-AB79C0C80CAD}"/>
          </ac:spMkLst>
        </pc:spChg>
        <pc:spChg chg="add mod">
          <ac:chgData name="BEN KHALFALLAH Hela ItimAsrScoVdf" userId="d55be94f-4073-46ba-88ef-465599598fde" providerId="ADAL" clId="{6B071DC5-7DF9-4531-8A7E-12E873C8603A}" dt="2023-01-25T20:50:35.962" v="7978" actId="465"/>
          <ac:spMkLst>
            <pc:docMk/>
            <pc:sldMk cId="1479369928" sldId="265"/>
            <ac:spMk id="5" creationId="{7945BC97-037B-4818-8840-615EBB00787E}"/>
          </ac:spMkLst>
        </pc:spChg>
        <pc:spChg chg="add mod">
          <ac:chgData name="BEN KHALFALLAH Hela ItimAsrScoVdf" userId="d55be94f-4073-46ba-88ef-465599598fde" providerId="ADAL" clId="{6B071DC5-7DF9-4531-8A7E-12E873C8603A}" dt="2023-01-25T20:50:35.962" v="7978" actId="465"/>
          <ac:spMkLst>
            <pc:docMk/>
            <pc:sldMk cId="1479369928" sldId="265"/>
            <ac:spMk id="6" creationId="{7CA1ABB3-1BF0-4F04-B7E2-590F7364DC25}"/>
          </ac:spMkLst>
        </pc:spChg>
        <pc:graphicFrameChg chg="add mod">
          <ac:chgData name="BEN KHALFALLAH Hela ItimAsrScoVdf" userId="d55be94f-4073-46ba-88ef-465599598fde" providerId="ADAL" clId="{6B071DC5-7DF9-4531-8A7E-12E873C8603A}" dt="2023-01-25T20:47:55.027" v="7939" actId="20577"/>
          <ac:graphicFrameMkLst>
            <pc:docMk/>
            <pc:sldMk cId="1479369928" sldId="265"/>
            <ac:graphicFrameMk id="3" creationId="{C67489DB-8403-43DF-98D1-E8CD99DCD233}"/>
          </ac:graphicFrameMkLst>
        </pc:graphicFrameChg>
      </pc:sldChg>
      <pc:sldChg chg="modSp add del mod replId">
        <pc:chgData name="BEN KHALFALLAH Hela ItimAsrScoVdf" userId="d55be94f-4073-46ba-88ef-465599598fde" providerId="ADAL" clId="{6B071DC5-7DF9-4531-8A7E-12E873C8603A}" dt="2023-01-25T20:51:14.668" v="7979" actId="47"/>
        <pc:sldMkLst>
          <pc:docMk/>
          <pc:sldMk cId="2122748384" sldId="266"/>
        </pc:sldMkLst>
        <pc:spChg chg="mod">
          <ac:chgData name="BEN KHALFALLAH Hela ItimAsrScoVdf" userId="d55be94f-4073-46ba-88ef-465599598fde" providerId="ADAL" clId="{6B071DC5-7DF9-4531-8A7E-12E873C8603A}" dt="2023-01-25T20:47:22.447" v="7878" actId="20577"/>
          <ac:spMkLst>
            <pc:docMk/>
            <pc:sldMk cId="2122748384" sldId="266"/>
            <ac:spMk id="2" creationId="{B1A01B25-B805-4738-9F92-6F684430E995}"/>
          </ac:spMkLst>
        </pc:spChg>
      </pc:sldChg>
      <pc:sldChg chg="modSp add del ord replId">
        <pc:chgData name="BEN KHALFALLAH Hela ItimAsrScoVdf" userId="d55be94f-4073-46ba-88ef-465599598fde" providerId="ADAL" clId="{6B071DC5-7DF9-4531-8A7E-12E873C8603A}" dt="2023-01-25T20:14:21.746" v="7320" actId="47"/>
        <pc:sldMkLst>
          <pc:docMk/>
          <pc:sldMk cId="1833661048" sldId="267"/>
        </pc:sldMkLst>
        <pc:spChg chg="mod">
          <ac:chgData name="BEN KHALFALLAH Hela ItimAsrScoVdf" userId="d55be94f-4073-46ba-88ef-465599598fde" providerId="ADAL" clId="{6B071DC5-7DF9-4531-8A7E-12E873C8603A}" dt="2023-01-24T16:36:59.838" v="3550"/>
          <ac:spMkLst>
            <pc:docMk/>
            <pc:sldMk cId="1833661048" sldId="267"/>
            <ac:spMk id="2" creationId="{B1A01B25-B805-4738-9F92-6F684430E995}"/>
          </ac:spMkLst>
        </pc:spChg>
      </pc:sldChg>
      <pc:sldChg chg="addSp delSp modSp add mod ord">
        <pc:chgData name="BEN KHALFALLAH Hela ItimAsrScoVdf" userId="d55be94f-4073-46ba-88ef-465599598fde" providerId="ADAL" clId="{6B071DC5-7DF9-4531-8A7E-12E873C8603A}" dt="2023-01-25T20:09:36.044" v="7175" actId="20577"/>
        <pc:sldMkLst>
          <pc:docMk/>
          <pc:sldMk cId="2975125205" sldId="268"/>
        </pc:sldMkLst>
        <pc:spChg chg="mod">
          <ac:chgData name="BEN KHALFALLAH Hela ItimAsrScoVdf" userId="d55be94f-4073-46ba-88ef-465599598fde" providerId="ADAL" clId="{6B071DC5-7DF9-4531-8A7E-12E873C8603A}" dt="2023-01-25T20:09:36.044" v="7175" actId="20577"/>
          <ac:spMkLst>
            <pc:docMk/>
            <pc:sldMk cId="2975125205" sldId="268"/>
            <ac:spMk id="2" creationId="{9A6B5AD6-C51C-4E6F-98A0-B650599B041D}"/>
          </ac:spMkLst>
        </pc:spChg>
        <pc:spChg chg="add mod">
          <ac:chgData name="BEN KHALFALLAH Hela ItimAsrScoVdf" userId="d55be94f-4073-46ba-88ef-465599598fde" providerId="ADAL" clId="{6B071DC5-7DF9-4531-8A7E-12E873C8603A}" dt="2023-01-25T19:29:59.103" v="6612"/>
          <ac:spMkLst>
            <pc:docMk/>
            <pc:sldMk cId="2975125205" sldId="268"/>
            <ac:spMk id="3" creationId="{0F3366F0-D8FE-4C38-8328-61418BC93C4C}"/>
          </ac:spMkLst>
        </pc:spChg>
        <pc:spChg chg="add del mod">
          <ac:chgData name="BEN KHALFALLAH Hela ItimAsrScoVdf" userId="d55be94f-4073-46ba-88ef-465599598fde" providerId="ADAL" clId="{6B071DC5-7DF9-4531-8A7E-12E873C8603A}" dt="2023-01-25T20:00:34.613" v="7093" actId="478"/>
          <ac:spMkLst>
            <pc:docMk/>
            <pc:sldMk cId="2975125205" sldId="268"/>
            <ac:spMk id="5" creationId="{3DFB1AE6-BB96-46B1-A6F9-BA530760C8F8}"/>
          </ac:spMkLst>
        </pc:spChg>
        <pc:spChg chg="add mod">
          <ac:chgData name="BEN KHALFALLAH Hela ItimAsrScoVdf" userId="d55be94f-4073-46ba-88ef-465599598fde" providerId="ADAL" clId="{6B071DC5-7DF9-4531-8A7E-12E873C8603A}" dt="2023-01-25T20:01:28.506" v="7097" actId="1076"/>
          <ac:spMkLst>
            <pc:docMk/>
            <pc:sldMk cId="2975125205" sldId="268"/>
            <ac:spMk id="6" creationId="{D873762E-714F-4F5D-972B-9317F7CB0CB7}"/>
          </ac:spMkLst>
        </pc:spChg>
        <pc:graphicFrameChg chg="add mod">
          <ac:chgData name="BEN KHALFALLAH Hela ItimAsrScoVdf" userId="d55be94f-4073-46ba-88ef-465599598fde" providerId="ADAL" clId="{6B071DC5-7DF9-4531-8A7E-12E873C8603A}" dt="2023-01-25T19:30:47.317" v="6737" actId="20577"/>
          <ac:graphicFrameMkLst>
            <pc:docMk/>
            <pc:sldMk cId="2975125205" sldId="268"/>
            <ac:graphicFrameMk id="4" creationId="{C8D80DB3-28E4-41EA-9797-2D98952C89E5}"/>
          </ac:graphicFrameMkLst>
        </pc:graphicFrameChg>
      </pc:sldChg>
      <pc:sldChg chg="modSp add del mod replId">
        <pc:chgData name="BEN KHALFALLAH Hela ItimAsrScoVdf" userId="d55be94f-4073-46ba-88ef-465599598fde" providerId="ADAL" clId="{6B071DC5-7DF9-4531-8A7E-12E873C8603A}" dt="2023-01-25T20:08:28.267" v="7169" actId="47"/>
        <pc:sldMkLst>
          <pc:docMk/>
          <pc:sldMk cId="1039249980" sldId="269"/>
        </pc:sldMkLst>
        <pc:spChg chg="mod">
          <ac:chgData name="BEN KHALFALLAH Hela ItimAsrScoVdf" userId="d55be94f-4073-46ba-88ef-465599598fde" providerId="ADAL" clId="{6B071DC5-7DF9-4531-8A7E-12E873C8603A}" dt="2023-01-24T16:36:59.838" v="3550"/>
          <ac:spMkLst>
            <pc:docMk/>
            <pc:sldMk cId="1039249980" sldId="269"/>
            <ac:spMk id="2" creationId="{B1A01B25-B805-4738-9F92-6F684430E995}"/>
          </ac:spMkLst>
        </pc:spChg>
      </pc:sldChg>
      <pc:sldChg chg="modSp add del replId">
        <pc:chgData name="BEN KHALFALLAH Hela ItimAsrScoVdf" userId="d55be94f-4073-46ba-88ef-465599598fde" providerId="ADAL" clId="{6B071DC5-7DF9-4531-8A7E-12E873C8603A}" dt="2023-01-25T20:08:29.173" v="7170" actId="47"/>
        <pc:sldMkLst>
          <pc:docMk/>
          <pc:sldMk cId="2762024240" sldId="270"/>
        </pc:sldMkLst>
        <pc:spChg chg="mod">
          <ac:chgData name="BEN KHALFALLAH Hela ItimAsrScoVdf" userId="d55be94f-4073-46ba-88ef-465599598fde" providerId="ADAL" clId="{6B071DC5-7DF9-4531-8A7E-12E873C8603A}" dt="2023-01-24T16:36:59.838" v="3550"/>
          <ac:spMkLst>
            <pc:docMk/>
            <pc:sldMk cId="2762024240" sldId="270"/>
            <ac:spMk id="2" creationId="{B1A01B25-B805-4738-9F92-6F684430E995}"/>
          </ac:spMkLst>
        </pc:spChg>
      </pc:sldChg>
      <pc:sldChg chg="addSp delSp modSp add mod">
        <pc:chgData name="BEN KHALFALLAH Hela ItimAsrScoVdf" userId="d55be94f-4073-46ba-88ef-465599598fde" providerId="ADAL" clId="{6B071DC5-7DF9-4531-8A7E-12E873C8603A}" dt="2023-01-26T12:52:08.148" v="12180" actId="20577"/>
        <pc:sldMkLst>
          <pc:docMk/>
          <pc:sldMk cId="2300226136" sldId="271"/>
        </pc:sldMkLst>
        <pc:spChg chg="mod">
          <ac:chgData name="BEN KHALFALLAH Hela ItimAsrScoVdf" userId="d55be94f-4073-46ba-88ef-465599598fde" providerId="ADAL" clId="{6B071DC5-7DF9-4531-8A7E-12E873C8603A}" dt="2023-01-26T12:52:08.148" v="12180" actId="20577"/>
          <ac:spMkLst>
            <pc:docMk/>
            <pc:sldMk cId="2300226136" sldId="271"/>
            <ac:spMk id="2" creationId="{9A6B5AD6-C51C-4E6F-98A0-B650599B041D}"/>
          </ac:spMkLst>
        </pc:spChg>
        <pc:spChg chg="add mod">
          <ac:chgData name="BEN KHALFALLAH Hela ItimAsrScoVdf" userId="d55be94f-4073-46ba-88ef-465599598fde" providerId="ADAL" clId="{6B071DC5-7DF9-4531-8A7E-12E873C8603A}" dt="2023-01-25T20:57:50.633" v="7993" actId="1076"/>
          <ac:spMkLst>
            <pc:docMk/>
            <pc:sldMk cId="2300226136" sldId="271"/>
            <ac:spMk id="3" creationId="{816B9F68-7071-471B-8BD8-38DC7FFB6D0B}"/>
          </ac:spMkLst>
        </pc:spChg>
        <pc:spChg chg="add mod">
          <ac:chgData name="BEN KHALFALLAH Hela ItimAsrScoVdf" userId="d55be94f-4073-46ba-88ef-465599598fde" providerId="ADAL" clId="{6B071DC5-7DF9-4531-8A7E-12E873C8603A}" dt="2023-01-25T21:02:06.413" v="8086" actId="207"/>
          <ac:spMkLst>
            <pc:docMk/>
            <pc:sldMk cId="2300226136" sldId="271"/>
            <ac:spMk id="4" creationId="{9CD285A5-7B72-470E-8F6E-97700F54A8DD}"/>
          </ac:spMkLst>
        </pc:spChg>
        <pc:spChg chg="add mod">
          <ac:chgData name="BEN KHALFALLAH Hela ItimAsrScoVdf" userId="d55be94f-4073-46ba-88ef-465599598fde" providerId="ADAL" clId="{6B071DC5-7DF9-4531-8A7E-12E873C8603A}" dt="2023-01-25T20:57:39.509" v="7990" actId="1076"/>
          <ac:spMkLst>
            <pc:docMk/>
            <pc:sldMk cId="2300226136" sldId="271"/>
            <ac:spMk id="5" creationId="{56792E02-7F2E-401C-BA13-9264FDEEA205}"/>
          </ac:spMkLst>
        </pc:spChg>
        <pc:spChg chg="add mod">
          <ac:chgData name="BEN KHALFALLAH Hela ItimAsrScoVdf" userId="d55be94f-4073-46ba-88ef-465599598fde" providerId="ADAL" clId="{6B071DC5-7DF9-4531-8A7E-12E873C8603A}" dt="2023-01-25T20:58:19.879" v="8000" actId="14100"/>
          <ac:spMkLst>
            <pc:docMk/>
            <pc:sldMk cId="2300226136" sldId="271"/>
            <ac:spMk id="6" creationId="{9361F711-FC5B-4BB9-9478-36445FDB59C1}"/>
          </ac:spMkLst>
        </pc:spChg>
        <pc:spChg chg="add mod">
          <ac:chgData name="BEN KHALFALLAH Hela ItimAsrScoVdf" userId="d55be94f-4073-46ba-88ef-465599598fde" providerId="ADAL" clId="{6B071DC5-7DF9-4531-8A7E-12E873C8603A}" dt="2023-01-25T21:00:00.257" v="8067" actId="13822"/>
          <ac:spMkLst>
            <pc:docMk/>
            <pc:sldMk cId="2300226136" sldId="271"/>
            <ac:spMk id="7" creationId="{FB45A867-BC00-4653-AEB0-8DF24FBEC745}"/>
          </ac:spMkLst>
        </pc:spChg>
        <pc:spChg chg="add del mod">
          <ac:chgData name="BEN KHALFALLAH Hela ItimAsrScoVdf" userId="d55be94f-4073-46ba-88ef-465599598fde" providerId="ADAL" clId="{6B071DC5-7DF9-4531-8A7E-12E873C8603A}" dt="2023-01-25T23:03:47.975" v="11787" actId="478"/>
          <ac:spMkLst>
            <pc:docMk/>
            <pc:sldMk cId="2300226136" sldId="271"/>
            <ac:spMk id="8" creationId="{D771D4C3-2CC6-4263-AA9D-4F327CCA05DE}"/>
          </ac:spMkLst>
        </pc:spChg>
        <pc:spChg chg="add del mod">
          <ac:chgData name="BEN KHALFALLAH Hela ItimAsrScoVdf" userId="d55be94f-4073-46ba-88ef-465599598fde" providerId="ADAL" clId="{6B071DC5-7DF9-4531-8A7E-12E873C8603A}" dt="2023-01-25T23:03:50.076" v="11788" actId="478"/>
          <ac:spMkLst>
            <pc:docMk/>
            <pc:sldMk cId="2300226136" sldId="271"/>
            <ac:spMk id="9" creationId="{791A5885-5BCA-453B-B738-7740825DA22C}"/>
          </ac:spMkLst>
        </pc:spChg>
        <pc:spChg chg="add mod">
          <ac:chgData name="BEN KHALFALLAH Hela ItimAsrScoVdf" userId="d55be94f-4073-46ba-88ef-465599598fde" providerId="ADAL" clId="{6B071DC5-7DF9-4531-8A7E-12E873C8603A}" dt="2023-01-25T21:01:46.527" v="8082" actId="1076"/>
          <ac:spMkLst>
            <pc:docMk/>
            <pc:sldMk cId="2300226136" sldId="271"/>
            <ac:spMk id="11" creationId="{640818F6-3D8E-49BB-BBEE-477E07E29FCC}"/>
          </ac:spMkLst>
        </pc:spChg>
        <pc:spChg chg="add mod">
          <ac:chgData name="BEN KHALFALLAH Hela ItimAsrScoVdf" userId="d55be94f-4073-46ba-88ef-465599598fde" providerId="ADAL" clId="{6B071DC5-7DF9-4531-8A7E-12E873C8603A}" dt="2023-01-25T23:04:20.789" v="11796" actId="122"/>
          <ac:spMkLst>
            <pc:docMk/>
            <pc:sldMk cId="2300226136" sldId="271"/>
            <ac:spMk id="12" creationId="{E6F23B6E-B911-46BE-BBB1-1DB520108365}"/>
          </ac:spMkLst>
        </pc:spChg>
        <pc:spChg chg="add mod">
          <ac:chgData name="BEN KHALFALLAH Hela ItimAsrScoVdf" userId="d55be94f-4073-46ba-88ef-465599598fde" providerId="ADAL" clId="{6B071DC5-7DF9-4531-8A7E-12E873C8603A}" dt="2023-01-25T23:04:17.976" v="11795" actId="122"/>
          <ac:spMkLst>
            <pc:docMk/>
            <pc:sldMk cId="2300226136" sldId="271"/>
            <ac:spMk id="13" creationId="{1755E224-2EBA-4D43-B8E0-3AF87BEC2D90}"/>
          </ac:spMkLst>
        </pc:spChg>
      </pc:sldChg>
      <pc:sldChg chg="modSp add del mod replId">
        <pc:chgData name="BEN KHALFALLAH Hela ItimAsrScoVdf" userId="d55be94f-4073-46ba-88ef-465599598fde" providerId="ADAL" clId="{6B071DC5-7DF9-4531-8A7E-12E873C8603A}" dt="2023-01-25T21:02:27.143" v="8087" actId="47"/>
        <pc:sldMkLst>
          <pc:docMk/>
          <pc:sldMk cId="1877904132" sldId="272"/>
        </pc:sldMkLst>
        <pc:spChg chg="mod">
          <ac:chgData name="BEN KHALFALLAH Hela ItimAsrScoVdf" userId="d55be94f-4073-46ba-88ef-465599598fde" providerId="ADAL" clId="{6B071DC5-7DF9-4531-8A7E-12E873C8603A}" dt="2023-01-24T16:36:59.838" v="3550"/>
          <ac:spMkLst>
            <pc:docMk/>
            <pc:sldMk cId="1877904132" sldId="272"/>
            <ac:spMk id="2" creationId="{B1A01B25-B805-4738-9F92-6F684430E995}"/>
          </ac:spMkLst>
        </pc:spChg>
      </pc:sldChg>
      <pc:sldChg chg="modSp add del replId">
        <pc:chgData name="BEN KHALFALLAH Hela ItimAsrScoVdf" userId="d55be94f-4073-46ba-88ef-465599598fde" providerId="ADAL" clId="{6B071DC5-7DF9-4531-8A7E-12E873C8603A}" dt="2023-01-25T20:15:10.585" v="7340" actId="47"/>
        <pc:sldMkLst>
          <pc:docMk/>
          <pc:sldMk cId="1732899682" sldId="273"/>
        </pc:sldMkLst>
        <pc:spChg chg="mod">
          <ac:chgData name="BEN KHALFALLAH Hela ItimAsrScoVdf" userId="d55be94f-4073-46ba-88ef-465599598fde" providerId="ADAL" clId="{6B071DC5-7DF9-4531-8A7E-12E873C8603A}" dt="2023-01-24T16:36:59.838" v="3550"/>
          <ac:spMkLst>
            <pc:docMk/>
            <pc:sldMk cId="1732899682" sldId="273"/>
            <ac:spMk id="2" creationId="{B1A01B25-B805-4738-9F92-6F684430E995}"/>
          </ac:spMkLst>
        </pc:spChg>
      </pc:sldChg>
      <pc:sldChg chg="addSp delSp modSp add mod">
        <pc:chgData name="BEN KHALFALLAH Hela ItimAsrScoVdf" userId="d55be94f-4073-46ba-88ef-465599598fde" providerId="ADAL" clId="{6B071DC5-7DF9-4531-8A7E-12E873C8603A}" dt="2023-01-25T21:28:25.169" v="8504" actId="1076"/>
        <pc:sldMkLst>
          <pc:docMk/>
          <pc:sldMk cId="1586207993" sldId="274"/>
        </pc:sldMkLst>
        <pc:spChg chg="mod">
          <ac:chgData name="BEN KHALFALLAH Hela ItimAsrScoVdf" userId="d55be94f-4073-46ba-88ef-465599598fde" providerId="ADAL" clId="{6B071DC5-7DF9-4531-8A7E-12E873C8603A}" dt="2023-01-24T16:36:59.838" v="3550"/>
          <ac:spMkLst>
            <pc:docMk/>
            <pc:sldMk cId="1586207993" sldId="274"/>
            <ac:spMk id="2" creationId="{9A6B5AD6-C51C-4E6F-98A0-B650599B041D}"/>
          </ac:spMkLst>
        </pc:spChg>
        <pc:spChg chg="add del mod">
          <ac:chgData name="BEN KHALFALLAH Hela ItimAsrScoVdf" userId="d55be94f-4073-46ba-88ef-465599598fde" providerId="ADAL" clId="{6B071DC5-7DF9-4531-8A7E-12E873C8603A}" dt="2023-01-25T21:25:13.329" v="8468" actId="478"/>
          <ac:spMkLst>
            <pc:docMk/>
            <pc:sldMk cId="1586207993" sldId="274"/>
            <ac:spMk id="3" creationId="{FB1890D5-857F-4EAC-8A44-B9024FEABAB9}"/>
          </ac:spMkLst>
        </pc:spChg>
        <pc:spChg chg="del">
          <ac:chgData name="BEN KHALFALLAH Hela ItimAsrScoVdf" userId="d55be94f-4073-46ba-88ef-465599598fde" providerId="ADAL" clId="{6B071DC5-7DF9-4531-8A7E-12E873C8603A}" dt="2023-01-24T12:20:09.256" v="1402" actId="478"/>
          <ac:spMkLst>
            <pc:docMk/>
            <pc:sldMk cId="1586207993" sldId="274"/>
            <ac:spMk id="4" creationId="{9CD285A5-7B72-470E-8F6E-97700F54A8DD}"/>
          </ac:spMkLst>
        </pc:spChg>
        <pc:spChg chg="add mod">
          <ac:chgData name="BEN KHALFALLAH Hela ItimAsrScoVdf" userId="d55be94f-4073-46ba-88ef-465599598fde" providerId="ADAL" clId="{6B071DC5-7DF9-4531-8A7E-12E873C8603A}" dt="2023-01-25T21:26:13.386" v="8497" actId="255"/>
          <ac:spMkLst>
            <pc:docMk/>
            <pc:sldMk cId="1586207993" sldId="274"/>
            <ac:spMk id="4" creationId="{AA4FADE6-C230-42E0-BB06-628DD78A2E01}"/>
          </ac:spMkLst>
        </pc:spChg>
        <pc:spChg chg="add del mod">
          <ac:chgData name="BEN KHALFALLAH Hela ItimAsrScoVdf" userId="d55be94f-4073-46ba-88ef-465599598fde" providerId="ADAL" clId="{6B071DC5-7DF9-4531-8A7E-12E873C8603A}" dt="2023-01-25T21:20:27.710" v="8464" actId="478"/>
          <ac:spMkLst>
            <pc:docMk/>
            <pc:sldMk cId="1586207993" sldId="274"/>
            <ac:spMk id="5" creationId="{2632AFC1-BC98-47DD-93E4-DFA1EC20F639}"/>
          </ac:spMkLst>
        </pc:spChg>
        <pc:spChg chg="add mod">
          <ac:chgData name="BEN KHALFALLAH Hela ItimAsrScoVdf" userId="d55be94f-4073-46ba-88ef-465599598fde" providerId="ADAL" clId="{6B071DC5-7DF9-4531-8A7E-12E873C8603A}" dt="2023-01-25T21:26:13.386" v="8497" actId="255"/>
          <ac:spMkLst>
            <pc:docMk/>
            <pc:sldMk cId="1586207993" sldId="274"/>
            <ac:spMk id="6" creationId="{5C745DD1-8AC2-49F1-A647-679DC2FC8020}"/>
          </ac:spMkLst>
        </pc:spChg>
        <pc:spChg chg="add mod">
          <ac:chgData name="BEN KHALFALLAH Hela ItimAsrScoVdf" userId="d55be94f-4073-46ba-88ef-465599598fde" providerId="ADAL" clId="{6B071DC5-7DF9-4531-8A7E-12E873C8603A}" dt="2023-01-25T21:26:42.075" v="8499" actId="1076"/>
          <ac:spMkLst>
            <pc:docMk/>
            <pc:sldMk cId="1586207993" sldId="274"/>
            <ac:spMk id="7" creationId="{81B4B267-9DBF-422C-9565-4E4088ACB9E4}"/>
          </ac:spMkLst>
        </pc:spChg>
        <pc:spChg chg="add mod">
          <ac:chgData name="BEN KHALFALLAH Hela ItimAsrScoVdf" userId="d55be94f-4073-46ba-88ef-465599598fde" providerId="ADAL" clId="{6B071DC5-7DF9-4531-8A7E-12E873C8603A}" dt="2023-01-25T21:26:49.731" v="8501" actId="1076"/>
          <ac:spMkLst>
            <pc:docMk/>
            <pc:sldMk cId="1586207993" sldId="274"/>
            <ac:spMk id="8" creationId="{8BBA4F87-E1F0-4539-8F8F-F19853ABAC45}"/>
          </ac:spMkLst>
        </pc:spChg>
        <pc:picChg chg="add mod">
          <ac:chgData name="BEN KHALFALLAH Hela ItimAsrScoVdf" userId="d55be94f-4073-46ba-88ef-465599598fde" providerId="ADAL" clId="{6B071DC5-7DF9-4531-8A7E-12E873C8603A}" dt="2023-01-25T21:28:25.169" v="8504" actId="1076"/>
          <ac:picMkLst>
            <pc:docMk/>
            <pc:sldMk cId="1586207993" sldId="274"/>
            <ac:picMk id="28677" creationId="{A80B413E-9417-486E-BC5B-A575406C5730}"/>
          </ac:picMkLst>
        </pc:picChg>
      </pc:sldChg>
      <pc:sldChg chg="addSp modSp add del mod replId">
        <pc:chgData name="BEN KHALFALLAH Hela ItimAsrScoVdf" userId="d55be94f-4073-46ba-88ef-465599598fde" providerId="ADAL" clId="{6B071DC5-7DF9-4531-8A7E-12E873C8603A}" dt="2023-01-25T21:02:44.465" v="8089" actId="47"/>
        <pc:sldMkLst>
          <pc:docMk/>
          <pc:sldMk cId="301355236" sldId="275"/>
        </pc:sldMkLst>
        <pc:spChg chg="mod">
          <ac:chgData name="BEN KHALFALLAH Hela ItimAsrScoVdf" userId="d55be94f-4073-46ba-88ef-465599598fde" providerId="ADAL" clId="{6B071DC5-7DF9-4531-8A7E-12E873C8603A}" dt="2023-01-24T16:36:59.838" v="3550"/>
          <ac:spMkLst>
            <pc:docMk/>
            <pc:sldMk cId="301355236" sldId="275"/>
            <ac:spMk id="2" creationId="{B1A01B25-B805-4738-9F92-6F684430E995}"/>
          </ac:spMkLst>
        </pc:spChg>
        <pc:spChg chg="add mod">
          <ac:chgData name="BEN KHALFALLAH Hela ItimAsrScoVdf" userId="d55be94f-4073-46ba-88ef-465599598fde" providerId="ADAL" clId="{6B071DC5-7DF9-4531-8A7E-12E873C8603A}" dt="2023-01-24T12:22:10.582" v="1491"/>
          <ac:spMkLst>
            <pc:docMk/>
            <pc:sldMk cId="301355236" sldId="275"/>
            <ac:spMk id="3" creationId="{BCC5612F-6F26-4877-81CF-BB8350162FD2}"/>
          </ac:spMkLst>
        </pc:spChg>
      </pc:sldChg>
      <pc:sldChg chg="modSp add del replId">
        <pc:chgData name="BEN KHALFALLAH Hela ItimAsrScoVdf" userId="d55be94f-4073-46ba-88ef-465599598fde" providerId="ADAL" clId="{6B071DC5-7DF9-4531-8A7E-12E873C8603A}" dt="2023-01-25T20:15:14.560" v="7341" actId="47"/>
        <pc:sldMkLst>
          <pc:docMk/>
          <pc:sldMk cId="4236236313" sldId="276"/>
        </pc:sldMkLst>
        <pc:spChg chg="mod">
          <ac:chgData name="BEN KHALFALLAH Hela ItimAsrScoVdf" userId="d55be94f-4073-46ba-88ef-465599598fde" providerId="ADAL" clId="{6B071DC5-7DF9-4531-8A7E-12E873C8603A}" dt="2023-01-24T16:36:59.838" v="3550"/>
          <ac:spMkLst>
            <pc:docMk/>
            <pc:sldMk cId="4236236313" sldId="276"/>
            <ac:spMk id="2" creationId="{B1A01B25-B805-4738-9F92-6F684430E995}"/>
          </ac:spMkLst>
        </pc:spChg>
      </pc:sldChg>
      <pc:sldChg chg="addSp delSp modSp add mod">
        <pc:chgData name="BEN KHALFALLAH Hela ItimAsrScoVdf" userId="d55be94f-4073-46ba-88ef-465599598fde" providerId="ADAL" clId="{6B071DC5-7DF9-4531-8A7E-12E873C8603A}" dt="2023-01-25T21:35:03.026" v="8535" actId="14100"/>
        <pc:sldMkLst>
          <pc:docMk/>
          <pc:sldMk cId="1396834730" sldId="277"/>
        </pc:sldMkLst>
        <pc:spChg chg="mod">
          <ac:chgData name="BEN KHALFALLAH Hela ItimAsrScoVdf" userId="d55be94f-4073-46ba-88ef-465599598fde" providerId="ADAL" clId="{6B071DC5-7DF9-4531-8A7E-12E873C8603A}" dt="2023-01-24T16:36:59.838" v="3550"/>
          <ac:spMkLst>
            <pc:docMk/>
            <pc:sldMk cId="1396834730" sldId="277"/>
            <ac:spMk id="2" creationId="{9A6B5AD6-C51C-4E6F-98A0-B650599B041D}"/>
          </ac:spMkLst>
        </pc:spChg>
        <pc:spChg chg="add del mod">
          <ac:chgData name="BEN KHALFALLAH Hela ItimAsrScoVdf" userId="d55be94f-4073-46ba-88ef-465599598fde" providerId="ADAL" clId="{6B071DC5-7DF9-4531-8A7E-12E873C8603A}" dt="2023-01-25T21:28:49.539" v="8505" actId="478"/>
          <ac:spMkLst>
            <pc:docMk/>
            <pc:sldMk cId="1396834730" sldId="277"/>
            <ac:spMk id="3" creationId="{AB938819-2333-40E3-95A2-4C3F17109BE7}"/>
          </ac:spMkLst>
        </pc:spChg>
        <pc:spChg chg="add mod">
          <ac:chgData name="BEN KHALFALLAH Hela ItimAsrScoVdf" userId="d55be94f-4073-46ba-88ef-465599598fde" providerId="ADAL" clId="{6B071DC5-7DF9-4531-8A7E-12E873C8603A}" dt="2023-01-25T21:30:32.100" v="8511" actId="1076"/>
          <ac:spMkLst>
            <pc:docMk/>
            <pc:sldMk cId="1396834730" sldId="277"/>
            <ac:spMk id="4" creationId="{10B1980F-DDA9-41EB-81AF-36508ED8DE11}"/>
          </ac:spMkLst>
        </pc:spChg>
        <pc:spChg chg="add mod">
          <ac:chgData name="BEN KHALFALLAH Hela ItimAsrScoVdf" userId="d55be94f-4073-46ba-88ef-465599598fde" providerId="ADAL" clId="{6B071DC5-7DF9-4531-8A7E-12E873C8603A}" dt="2023-01-25T21:30:50.298" v="8515" actId="14100"/>
          <ac:spMkLst>
            <pc:docMk/>
            <pc:sldMk cId="1396834730" sldId="277"/>
            <ac:spMk id="5" creationId="{2A00CE67-AA75-4094-8139-810E37657F58}"/>
          </ac:spMkLst>
        </pc:spChg>
        <pc:spChg chg="add mod">
          <ac:chgData name="BEN KHALFALLAH Hela ItimAsrScoVdf" userId="d55be94f-4073-46ba-88ef-465599598fde" providerId="ADAL" clId="{6B071DC5-7DF9-4531-8A7E-12E873C8603A}" dt="2023-01-25T21:34:54.249" v="8532" actId="1076"/>
          <ac:spMkLst>
            <pc:docMk/>
            <pc:sldMk cId="1396834730" sldId="277"/>
            <ac:spMk id="7" creationId="{C5ACC823-8265-44C5-A724-E4715906FC16}"/>
          </ac:spMkLst>
        </pc:spChg>
        <pc:spChg chg="add mod">
          <ac:chgData name="BEN KHALFALLAH Hela ItimAsrScoVdf" userId="d55be94f-4073-46ba-88ef-465599598fde" providerId="ADAL" clId="{6B071DC5-7DF9-4531-8A7E-12E873C8603A}" dt="2023-01-25T21:33:11.533" v="8526" actId="1076"/>
          <ac:spMkLst>
            <pc:docMk/>
            <pc:sldMk cId="1396834730" sldId="277"/>
            <ac:spMk id="9" creationId="{8408FDE3-BE6A-4F2F-AA6E-1F9B4289F545}"/>
          </ac:spMkLst>
        </pc:spChg>
        <pc:spChg chg="add mod">
          <ac:chgData name="BEN KHALFALLAH Hela ItimAsrScoVdf" userId="d55be94f-4073-46ba-88ef-465599598fde" providerId="ADAL" clId="{6B071DC5-7DF9-4531-8A7E-12E873C8603A}" dt="2023-01-25T21:35:03.026" v="8535" actId="14100"/>
          <ac:spMkLst>
            <pc:docMk/>
            <pc:sldMk cId="1396834730" sldId="277"/>
            <ac:spMk id="11" creationId="{7096D18A-1489-4B4D-B165-C11EE61F97BC}"/>
          </ac:spMkLst>
        </pc:spChg>
        <pc:picChg chg="add del">
          <ac:chgData name="BEN KHALFALLAH Hela ItimAsrScoVdf" userId="d55be94f-4073-46ba-88ef-465599598fde" providerId="ADAL" clId="{6B071DC5-7DF9-4531-8A7E-12E873C8603A}" dt="2023-01-25T21:31:56.928" v="8517" actId="478"/>
          <ac:picMkLst>
            <pc:docMk/>
            <pc:sldMk cId="1396834730" sldId="277"/>
            <ac:picMk id="29699" creationId="{5E126D0B-E5D8-4990-B57B-25C2B2B9A512}"/>
          </ac:picMkLst>
        </pc:picChg>
        <pc:picChg chg="add del mod">
          <ac:chgData name="BEN KHALFALLAH Hela ItimAsrScoVdf" userId="d55be94f-4073-46ba-88ef-465599598fde" providerId="ADAL" clId="{6B071DC5-7DF9-4531-8A7E-12E873C8603A}" dt="2023-01-25T21:34:28.908" v="8527" actId="478"/>
          <ac:picMkLst>
            <pc:docMk/>
            <pc:sldMk cId="1396834730" sldId="277"/>
            <ac:picMk id="29701" creationId="{AACFD12A-76AE-40E3-B649-D4F752BB347E}"/>
          </ac:picMkLst>
        </pc:picChg>
      </pc:sldChg>
      <pc:sldChg chg="addSp modSp add del mod replId">
        <pc:chgData name="BEN KHALFALLAH Hela ItimAsrScoVdf" userId="d55be94f-4073-46ba-88ef-465599598fde" providerId="ADAL" clId="{6B071DC5-7DF9-4531-8A7E-12E873C8603A}" dt="2023-01-25T21:02:48.170" v="8090" actId="47"/>
        <pc:sldMkLst>
          <pc:docMk/>
          <pc:sldMk cId="2364931082" sldId="278"/>
        </pc:sldMkLst>
        <pc:spChg chg="mod">
          <ac:chgData name="BEN KHALFALLAH Hela ItimAsrScoVdf" userId="d55be94f-4073-46ba-88ef-465599598fde" providerId="ADAL" clId="{6B071DC5-7DF9-4531-8A7E-12E873C8603A}" dt="2023-01-24T16:36:59.838" v="3550"/>
          <ac:spMkLst>
            <pc:docMk/>
            <pc:sldMk cId="2364931082" sldId="278"/>
            <ac:spMk id="2" creationId="{B1A01B25-B805-4738-9F92-6F684430E995}"/>
          </ac:spMkLst>
        </pc:spChg>
        <pc:spChg chg="add mod">
          <ac:chgData name="BEN KHALFALLAH Hela ItimAsrScoVdf" userId="d55be94f-4073-46ba-88ef-465599598fde" providerId="ADAL" clId="{6B071DC5-7DF9-4531-8A7E-12E873C8603A}" dt="2023-01-24T12:21:54.219" v="1487" actId="20577"/>
          <ac:spMkLst>
            <pc:docMk/>
            <pc:sldMk cId="2364931082" sldId="278"/>
            <ac:spMk id="3" creationId="{1014BE2E-D542-44A9-B240-B2F360155C8A}"/>
          </ac:spMkLst>
        </pc:spChg>
      </pc:sldChg>
      <pc:sldChg chg="modSp add del replId">
        <pc:chgData name="BEN KHALFALLAH Hela ItimAsrScoVdf" userId="d55be94f-4073-46ba-88ef-465599598fde" providerId="ADAL" clId="{6B071DC5-7DF9-4531-8A7E-12E873C8603A}" dt="2023-01-25T20:15:18.403" v="7342" actId="47"/>
        <pc:sldMkLst>
          <pc:docMk/>
          <pc:sldMk cId="837190514" sldId="279"/>
        </pc:sldMkLst>
        <pc:spChg chg="mod">
          <ac:chgData name="BEN KHALFALLAH Hela ItimAsrScoVdf" userId="d55be94f-4073-46ba-88ef-465599598fde" providerId="ADAL" clId="{6B071DC5-7DF9-4531-8A7E-12E873C8603A}" dt="2023-01-24T16:36:59.838" v="3550"/>
          <ac:spMkLst>
            <pc:docMk/>
            <pc:sldMk cId="837190514" sldId="279"/>
            <ac:spMk id="2" creationId="{B1A01B25-B805-4738-9F92-6F684430E995}"/>
          </ac:spMkLst>
        </pc:spChg>
      </pc:sldChg>
      <pc:sldChg chg="addSp delSp modSp add mod">
        <pc:chgData name="BEN KHALFALLAH Hela ItimAsrScoVdf" userId="d55be94f-4073-46ba-88ef-465599598fde" providerId="ADAL" clId="{6B071DC5-7DF9-4531-8A7E-12E873C8603A}" dt="2023-01-25T21:40:37.480" v="8828" actId="20577"/>
        <pc:sldMkLst>
          <pc:docMk/>
          <pc:sldMk cId="1050331101" sldId="280"/>
        </pc:sldMkLst>
        <pc:spChg chg="mod">
          <ac:chgData name="BEN KHALFALLAH Hela ItimAsrScoVdf" userId="d55be94f-4073-46ba-88ef-465599598fde" providerId="ADAL" clId="{6B071DC5-7DF9-4531-8A7E-12E873C8603A}" dt="2023-01-24T16:36:59.838" v="3550"/>
          <ac:spMkLst>
            <pc:docMk/>
            <pc:sldMk cId="1050331101" sldId="280"/>
            <ac:spMk id="2" creationId="{9A6B5AD6-C51C-4E6F-98A0-B650599B041D}"/>
          </ac:spMkLst>
        </pc:spChg>
        <pc:spChg chg="del mod">
          <ac:chgData name="BEN KHALFALLAH Hela ItimAsrScoVdf" userId="d55be94f-4073-46ba-88ef-465599598fde" providerId="ADAL" clId="{6B071DC5-7DF9-4531-8A7E-12E873C8603A}" dt="2023-01-25T21:36:20.068" v="8539" actId="478"/>
          <ac:spMkLst>
            <pc:docMk/>
            <pc:sldMk cId="1050331101" sldId="280"/>
            <ac:spMk id="3" creationId="{AB938819-2333-40E3-95A2-4C3F17109BE7}"/>
          </ac:spMkLst>
        </pc:spChg>
        <pc:spChg chg="add del mod">
          <ac:chgData name="BEN KHALFALLAH Hela ItimAsrScoVdf" userId="d55be94f-4073-46ba-88ef-465599598fde" providerId="ADAL" clId="{6B071DC5-7DF9-4531-8A7E-12E873C8603A}" dt="2023-01-25T21:36:37.085" v="8541" actId="478"/>
          <ac:spMkLst>
            <pc:docMk/>
            <pc:sldMk cId="1050331101" sldId="280"/>
            <ac:spMk id="4" creationId="{15850872-B1FC-471C-B91B-D25638643455}"/>
          </ac:spMkLst>
        </pc:spChg>
        <pc:spChg chg="add mod">
          <ac:chgData name="BEN KHALFALLAH Hela ItimAsrScoVdf" userId="d55be94f-4073-46ba-88ef-465599598fde" providerId="ADAL" clId="{6B071DC5-7DF9-4531-8A7E-12E873C8603A}" dt="2023-01-25T21:37:30.418" v="8547" actId="1076"/>
          <ac:spMkLst>
            <pc:docMk/>
            <pc:sldMk cId="1050331101" sldId="280"/>
            <ac:spMk id="5" creationId="{FA27A380-96E1-40D3-8C71-D1A4616EB1DE}"/>
          </ac:spMkLst>
        </pc:spChg>
        <pc:spChg chg="add del mod">
          <ac:chgData name="BEN KHALFALLAH Hela ItimAsrScoVdf" userId="d55be94f-4073-46ba-88ef-465599598fde" providerId="ADAL" clId="{6B071DC5-7DF9-4531-8A7E-12E873C8603A}" dt="2023-01-25T21:37:55.189" v="8583" actId="478"/>
          <ac:spMkLst>
            <pc:docMk/>
            <pc:sldMk cId="1050331101" sldId="280"/>
            <ac:spMk id="8" creationId="{984F9B05-6532-4E59-9B90-04D1F1A13FC9}"/>
          </ac:spMkLst>
        </pc:spChg>
        <pc:graphicFrameChg chg="add mod modGraphic">
          <ac:chgData name="BEN KHALFALLAH Hela ItimAsrScoVdf" userId="d55be94f-4073-46ba-88ef-465599598fde" providerId="ADAL" clId="{6B071DC5-7DF9-4531-8A7E-12E873C8603A}" dt="2023-01-25T21:40:37.480" v="8828" actId="20577"/>
          <ac:graphicFrameMkLst>
            <pc:docMk/>
            <pc:sldMk cId="1050331101" sldId="280"/>
            <ac:graphicFrameMk id="9" creationId="{DD51BA3E-4634-45F2-A64E-2DD84D359332}"/>
          </ac:graphicFrameMkLst>
        </pc:graphicFrameChg>
        <pc:cxnChg chg="add mod">
          <ac:chgData name="BEN KHALFALLAH Hela ItimAsrScoVdf" userId="d55be94f-4073-46ba-88ef-465599598fde" providerId="ADAL" clId="{6B071DC5-7DF9-4531-8A7E-12E873C8603A}" dt="2023-01-25T21:37:39.160" v="8550" actId="208"/>
          <ac:cxnSpMkLst>
            <pc:docMk/>
            <pc:sldMk cId="1050331101" sldId="280"/>
            <ac:cxnSpMk id="7" creationId="{FFA3C260-8B60-45E4-A18F-933D641DC337}"/>
          </ac:cxnSpMkLst>
        </pc:cxnChg>
      </pc:sldChg>
      <pc:sldChg chg="delSp modSp add del mod replId">
        <pc:chgData name="BEN KHALFALLAH Hela ItimAsrScoVdf" userId="d55be94f-4073-46ba-88ef-465599598fde" providerId="ADAL" clId="{6B071DC5-7DF9-4531-8A7E-12E873C8603A}" dt="2023-01-25T21:03:14.682" v="8129" actId="47"/>
        <pc:sldMkLst>
          <pc:docMk/>
          <pc:sldMk cId="1178891809" sldId="281"/>
        </pc:sldMkLst>
        <pc:spChg chg="mod">
          <ac:chgData name="BEN KHALFALLAH Hela ItimAsrScoVdf" userId="d55be94f-4073-46ba-88ef-465599598fde" providerId="ADAL" clId="{6B071DC5-7DF9-4531-8A7E-12E873C8603A}" dt="2023-01-24T16:36:59.838" v="3550"/>
          <ac:spMkLst>
            <pc:docMk/>
            <pc:sldMk cId="1178891809" sldId="281"/>
            <ac:spMk id="2" creationId="{B1A01B25-B805-4738-9F92-6F684430E995}"/>
          </ac:spMkLst>
        </pc:spChg>
        <pc:spChg chg="del">
          <ac:chgData name="BEN KHALFALLAH Hela ItimAsrScoVdf" userId="d55be94f-4073-46ba-88ef-465599598fde" providerId="ADAL" clId="{6B071DC5-7DF9-4531-8A7E-12E873C8603A}" dt="2023-01-24T12:23:32.168" v="1598" actId="478"/>
          <ac:spMkLst>
            <pc:docMk/>
            <pc:sldMk cId="1178891809" sldId="281"/>
            <ac:spMk id="3" creationId="{1014BE2E-D542-44A9-B240-B2F360155C8A}"/>
          </ac:spMkLst>
        </pc:spChg>
      </pc:sldChg>
      <pc:sldChg chg="modSp add del replId">
        <pc:chgData name="BEN KHALFALLAH Hela ItimAsrScoVdf" userId="d55be94f-4073-46ba-88ef-465599598fde" providerId="ADAL" clId="{6B071DC5-7DF9-4531-8A7E-12E873C8603A}" dt="2023-01-25T20:15:21.268" v="7343" actId="47"/>
        <pc:sldMkLst>
          <pc:docMk/>
          <pc:sldMk cId="131488750" sldId="282"/>
        </pc:sldMkLst>
        <pc:spChg chg="mod">
          <ac:chgData name="BEN KHALFALLAH Hela ItimAsrScoVdf" userId="d55be94f-4073-46ba-88ef-465599598fde" providerId="ADAL" clId="{6B071DC5-7DF9-4531-8A7E-12E873C8603A}" dt="2023-01-24T16:36:59.838" v="3550"/>
          <ac:spMkLst>
            <pc:docMk/>
            <pc:sldMk cId="131488750" sldId="282"/>
            <ac:spMk id="2" creationId="{B1A01B25-B805-4738-9F92-6F684430E995}"/>
          </ac:spMkLst>
        </pc:spChg>
      </pc:sldChg>
      <pc:sldChg chg="addSp delSp modSp add mod">
        <pc:chgData name="BEN KHALFALLAH Hela ItimAsrScoVdf" userId="d55be94f-4073-46ba-88ef-465599598fde" providerId="ADAL" clId="{6B071DC5-7DF9-4531-8A7E-12E873C8603A}" dt="2023-01-25T21:46:08.362" v="9044" actId="1076"/>
        <pc:sldMkLst>
          <pc:docMk/>
          <pc:sldMk cId="3559163362" sldId="283"/>
        </pc:sldMkLst>
        <pc:spChg chg="mod">
          <ac:chgData name="BEN KHALFALLAH Hela ItimAsrScoVdf" userId="d55be94f-4073-46ba-88ef-465599598fde" providerId="ADAL" clId="{6B071DC5-7DF9-4531-8A7E-12E873C8603A}" dt="2023-01-24T16:36:59.838" v="3550"/>
          <ac:spMkLst>
            <pc:docMk/>
            <pc:sldMk cId="3559163362" sldId="283"/>
            <ac:spMk id="2" creationId="{9A6B5AD6-C51C-4E6F-98A0-B650599B041D}"/>
          </ac:spMkLst>
        </pc:spChg>
        <pc:spChg chg="add mod">
          <ac:chgData name="BEN KHALFALLAH Hela ItimAsrScoVdf" userId="d55be94f-4073-46ba-88ef-465599598fde" providerId="ADAL" clId="{6B071DC5-7DF9-4531-8A7E-12E873C8603A}" dt="2023-01-25T21:46:08.362" v="9044" actId="1076"/>
          <ac:spMkLst>
            <pc:docMk/>
            <pc:sldMk cId="3559163362" sldId="283"/>
            <ac:spMk id="3" creationId="{074B24AD-6937-4BDD-AB1F-B7FAE3F906F9}"/>
          </ac:spMkLst>
        </pc:spChg>
        <pc:spChg chg="add del mod">
          <ac:chgData name="BEN KHALFALLAH Hela ItimAsrScoVdf" userId="d55be94f-4073-46ba-88ef-465599598fde" providerId="ADAL" clId="{6B071DC5-7DF9-4531-8A7E-12E873C8603A}" dt="2023-01-25T21:40:58.709" v="8829" actId="478"/>
          <ac:spMkLst>
            <pc:docMk/>
            <pc:sldMk cId="3559163362" sldId="283"/>
            <ac:spMk id="3" creationId="{80E82DF5-CE7B-4CE0-AA9F-BA43E06EB152}"/>
          </ac:spMkLst>
        </pc:spChg>
        <pc:spChg chg="del">
          <ac:chgData name="BEN KHALFALLAH Hela ItimAsrScoVdf" userId="d55be94f-4073-46ba-88ef-465599598fde" providerId="ADAL" clId="{6B071DC5-7DF9-4531-8A7E-12E873C8603A}" dt="2023-01-24T12:23:48.603" v="1607" actId="478"/>
          <ac:spMkLst>
            <pc:docMk/>
            <pc:sldMk cId="3559163362" sldId="283"/>
            <ac:spMk id="3" creationId="{AB938819-2333-40E3-95A2-4C3F17109BE7}"/>
          </ac:spMkLst>
        </pc:spChg>
        <pc:spChg chg="add del mod">
          <ac:chgData name="BEN KHALFALLAH Hela ItimAsrScoVdf" userId="d55be94f-4073-46ba-88ef-465599598fde" providerId="ADAL" clId="{6B071DC5-7DF9-4531-8A7E-12E873C8603A}" dt="2023-01-25T21:44:25.479" v="8847" actId="21"/>
          <ac:spMkLst>
            <pc:docMk/>
            <pc:sldMk cId="3559163362" sldId="283"/>
            <ac:spMk id="4" creationId="{34A70FE9-4A5F-4C72-A454-76D27986BE4B}"/>
          </ac:spMkLst>
        </pc:spChg>
        <pc:spChg chg="add mod">
          <ac:chgData name="BEN KHALFALLAH Hela ItimAsrScoVdf" userId="d55be94f-4073-46ba-88ef-465599598fde" providerId="ADAL" clId="{6B071DC5-7DF9-4531-8A7E-12E873C8603A}" dt="2023-01-25T21:44:45.771" v="8854" actId="1076"/>
          <ac:spMkLst>
            <pc:docMk/>
            <pc:sldMk cId="3559163362" sldId="283"/>
            <ac:spMk id="6" creationId="{620A7A67-DC01-47F0-B0C6-E0A34E03A0A2}"/>
          </ac:spMkLst>
        </pc:spChg>
        <pc:spChg chg="add mod">
          <ac:chgData name="BEN KHALFALLAH Hela ItimAsrScoVdf" userId="d55be94f-4073-46ba-88ef-465599598fde" providerId="ADAL" clId="{6B071DC5-7DF9-4531-8A7E-12E873C8603A}" dt="2023-01-25T21:44:52.639" v="8857" actId="1076"/>
          <ac:spMkLst>
            <pc:docMk/>
            <pc:sldMk cId="3559163362" sldId="283"/>
            <ac:spMk id="7" creationId="{1C56BC09-BE26-4E20-BDAE-1618C0B3C5D5}"/>
          </ac:spMkLst>
        </pc:spChg>
        <pc:spChg chg="add mod">
          <ac:chgData name="BEN KHALFALLAH Hela ItimAsrScoVdf" userId="d55be94f-4073-46ba-88ef-465599598fde" providerId="ADAL" clId="{6B071DC5-7DF9-4531-8A7E-12E873C8603A}" dt="2023-01-25T21:45:11.676" v="8861" actId="14100"/>
          <ac:spMkLst>
            <pc:docMk/>
            <pc:sldMk cId="3559163362" sldId="283"/>
            <ac:spMk id="9" creationId="{DBFA8076-F919-4D11-B44C-319071BE167D}"/>
          </ac:spMkLst>
        </pc:spChg>
        <pc:cxnChg chg="add del mod">
          <ac:chgData name="BEN KHALFALLAH Hela ItimAsrScoVdf" userId="d55be94f-4073-46ba-88ef-465599598fde" providerId="ADAL" clId="{6B071DC5-7DF9-4531-8A7E-12E873C8603A}" dt="2023-01-25T21:44:25.479" v="8847" actId="21"/>
          <ac:cxnSpMkLst>
            <pc:docMk/>
            <pc:sldMk cId="3559163362" sldId="283"/>
            <ac:cxnSpMk id="5" creationId="{2CA41910-D1F9-4C0B-846F-EE4FA0BC4EBC}"/>
          </ac:cxnSpMkLst>
        </pc:cxnChg>
        <pc:cxnChg chg="add mod">
          <ac:chgData name="BEN KHALFALLAH Hela ItimAsrScoVdf" userId="d55be94f-4073-46ba-88ef-465599598fde" providerId="ADAL" clId="{6B071DC5-7DF9-4531-8A7E-12E873C8603A}" dt="2023-01-25T21:44:50.135" v="8856" actId="1076"/>
          <ac:cxnSpMkLst>
            <pc:docMk/>
            <pc:sldMk cId="3559163362" sldId="283"/>
            <ac:cxnSpMk id="8" creationId="{C1680ACB-7FF2-4AF6-9C14-9CEB8C6824CA}"/>
          </ac:cxnSpMkLst>
        </pc:cxnChg>
      </pc:sldChg>
      <pc:sldChg chg="modSp add del mod replId">
        <pc:chgData name="BEN KHALFALLAH Hela ItimAsrScoVdf" userId="d55be94f-4073-46ba-88ef-465599598fde" providerId="ADAL" clId="{6B071DC5-7DF9-4531-8A7E-12E873C8603A}" dt="2023-01-25T21:03:28.665" v="8151" actId="47"/>
        <pc:sldMkLst>
          <pc:docMk/>
          <pc:sldMk cId="4004550175" sldId="284"/>
        </pc:sldMkLst>
        <pc:spChg chg="mod">
          <ac:chgData name="BEN KHALFALLAH Hela ItimAsrScoVdf" userId="d55be94f-4073-46ba-88ef-465599598fde" providerId="ADAL" clId="{6B071DC5-7DF9-4531-8A7E-12E873C8603A}" dt="2023-01-24T16:36:59.838" v="3550"/>
          <ac:spMkLst>
            <pc:docMk/>
            <pc:sldMk cId="4004550175" sldId="284"/>
            <ac:spMk id="2" creationId="{B1A01B25-B805-4738-9F92-6F684430E995}"/>
          </ac:spMkLst>
        </pc:spChg>
      </pc:sldChg>
      <pc:sldChg chg="modSp add del replId">
        <pc:chgData name="BEN KHALFALLAH Hela ItimAsrScoVdf" userId="d55be94f-4073-46ba-88ef-465599598fde" providerId="ADAL" clId="{6B071DC5-7DF9-4531-8A7E-12E873C8603A}" dt="2023-01-25T20:15:25.396" v="7344" actId="47"/>
        <pc:sldMkLst>
          <pc:docMk/>
          <pc:sldMk cId="3896542525" sldId="285"/>
        </pc:sldMkLst>
        <pc:spChg chg="mod">
          <ac:chgData name="BEN KHALFALLAH Hela ItimAsrScoVdf" userId="d55be94f-4073-46ba-88ef-465599598fde" providerId="ADAL" clId="{6B071DC5-7DF9-4531-8A7E-12E873C8603A}" dt="2023-01-24T16:36:59.838" v="3550"/>
          <ac:spMkLst>
            <pc:docMk/>
            <pc:sldMk cId="3896542525" sldId="285"/>
            <ac:spMk id="2" creationId="{B1A01B25-B805-4738-9F92-6F684430E995}"/>
          </ac:spMkLst>
        </pc:spChg>
      </pc:sldChg>
      <pc:sldChg chg="addSp delSp modSp add mod">
        <pc:chgData name="BEN KHALFALLAH Hela ItimAsrScoVdf" userId="d55be94f-4073-46ba-88ef-465599598fde" providerId="ADAL" clId="{6B071DC5-7DF9-4531-8A7E-12E873C8603A}" dt="2023-01-25T21:50:32.747" v="9253" actId="14100"/>
        <pc:sldMkLst>
          <pc:docMk/>
          <pc:sldMk cId="165376711" sldId="286"/>
        </pc:sldMkLst>
        <pc:spChg chg="mod">
          <ac:chgData name="BEN KHALFALLAH Hela ItimAsrScoVdf" userId="d55be94f-4073-46ba-88ef-465599598fde" providerId="ADAL" clId="{6B071DC5-7DF9-4531-8A7E-12E873C8603A}" dt="2023-01-24T16:36:59.838" v="3550"/>
          <ac:spMkLst>
            <pc:docMk/>
            <pc:sldMk cId="165376711" sldId="286"/>
            <ac:spMk id="2" creationId="{9A6B5AD6-C51C-4E6F-98A0-B650599B041D}"/>
          </ac:spMkLst>
        </pc:spChg>
        <pc:spChg chg="add del mod">
          <ac:chgData name="BEN KHALFALLAH Hela ItimAsrScoVdf" userId="d55be94f-4073-46ba-88ef-465599598fde" providerId="ADAL" clId="{6B071DC5-7DF9-4531-8A7E-12E873C8603A}" dt="2023-01-25T21:47:32.304" v="9048" actId="21"/>
          <ac:spMkLst>
            <pc:docMk/>
            <pc:sldMk cId="165376711" sldId="286"/>
            <ac:spMk id="3" creationId="{2C950ECD-1E9D-4C06-A498-75E9797297B1}"/>
          </ac:spMkLst>
        </pc:spChg>
        <pc:spChg chg="add mod">
          <ac:chgData name="BEN KHALFALLAH Hela ItimAsrScoVdf" userId="d55be94f-4073-46ba-88ef-465599598fde" providerId="ADAL" clId="{6B071DC5-7DF9-4531-8A7E-12E873C8603A}" dt="2023-01-25T21:50:32.747" v="9253" actId="14100"/>
          <ac:spMkLst>
            <pc:docMk/>
            <pc:sldMk cId="165376711" sldId="286"/>
            <ac:spMk id="7" creationId="{76E553BA-9871-4CE2-8337-E816095323EC}"/>
          </ac:spMkLst>
        </pc:spChg>
        <pc:graphicFrameChg chg="add mod">
          <ac:chgData name="BEN KHALFALLAH Hela ItimAsrScoVdf" userId="d55be94f-4073-46ba-88ef-465599598fde" providerId="ADAL" clId="{6B071DC5-7DF9-4531-8A7E-12E873C8603A}" dt="2023-01-25T21:49:00.453" v="9245" actId="1076"/>
          <ac:graphicFrameMkLst>
            <pc:docMk/>
            <pc:sldMk cId="165376711" sldId="286"/>
            <ac:graphicFrameMk id="5" creationId="{09633692-21E4-4131-B37A-4CCB39B3C567}"/>
          </ac:graphicFrameMkLst>
        </pc:graphicFrameChg>
        <pc:picChg chg="add mod">
          <ac:chgData name="BEN KHALFALLAH Hela ItimAsrScoVdf" userId="d55be94f-4073-46ba-88ef-465599598fde" providerId="ADAL" clId="{6B071DC5-7DF9-4531-8A7E-12E873C8603A}" dt="2023-01-25T21:49:12.125" v="9247" actId="14100"/>
          <ac:picMkLst>
            <pc:docMk/>
            <pc:sldMk cId="165376711" sldId="286"/>
            <ac:picMk id="1026" creationId="{8196203A-9A9C-4E78-9F6B-7AC4F580C5BC}"/>
          </ac:picMkLst>
        </pc:picChg>
      </pc:sldChg>
      <pc:sldChg chg="modSp add del mod replId">
        <pc:chgData name="BEN KHALFALLAH Hela ItimAsrScoVdf" userId="d55be94f-4073-46ba-88ef-465599598fde" providerId="ADAL" clId="{6B071DC5-7DF9-4531-8A7E-12E873C8603A}" dt="2023-01-25T21:04:12.096" v="8219" actId="47"/>
        <pc:sldMkLst>
          <pc:docMk/>
          <pc:sldMk cId="2782606214" sldId="287"/>
        </pc:sldMkLst>
        <pc:spChg chg="mod">
          <ac:chgData name="BEN KHALFALLAH Hela ItimAsrScoVdf" userId="d55be94f-4073-46ba-88ef-465599598fde" providerId="ADAL" clId="{6B071DC5-7DF9-4531-8A7E-12E873C8603A}" dt="2023-01-24T16:36:59.838" v="3550"/>
          <ac:spMkLst>
            <pc:docMk/>
            <pc:sldMk cId="2782606214" sldId="287"/>
            <ac:spMk id="2" creationId="{B1A01B25-B805-4738-9F92-6F684430E995}"/>
          </ac:spMkLst>
        </pc:spChg>
      </pc:sldChg>
      <pc:sldChg chg="modSp add del replId">
        <pc:chgData name="BEN KHALFALLAH Hela ItimAsrScoVdf" userId="d55be94f-4073-46ba-88ef-465599598fde" providerId="ADAL" clId="{6B071DC5-7DF9-4531-8A7E-12E873C8603A}" dt="2023-01-25T20:15:29.441" v="7345" actId="47"/>
        <pc:sldMkLst>
          <pc:docMk/>
          <pc:sldMk cId="1538688626" sldId="288"/>
        </pc:sldMkLst>
        <pc:spChg chg="mod">
          <ac:chgData name="BEN KHALFALLAH Hela ItimAsrScoVdf" userId="d55be94f-4073-46ba-88ef-465599598fde" providerId="ADAL" clId="{6B071DC5-7DF9-4531-8A7E-12E873C8603A}" dt="2023-01-24T16:36:59.838" v="3550"/>
          <ac:spMkLst>
            <pc:docMk/>
            <pc:sldMk cId="1538688626" sldId="288"/>
            <ac:spMk id="2" creationId="{B1A01B25-B805-4738-9F92-6F684430E995}"/>
          </ac:spMkLst>
        </pc:spChg>
      </pc:sldChg>
      <pc:sldChg chg="modSp add del">
        <pc:chgData name="BEN KHALFALLAH Hela ItimAsrScoVdf" userId="d55be94f-4073-46ba-88ef-465599598fde" providerId="ADAL" clId="{6B071DC5-7DF9-4531-8A7E-12E873C8603A}" dt="2023-01-25T21:04:20.235" v="8220" actId="47"/>
        <pc:sldMkLst>
          <pc:docMk/>
          <pc:sldMk cId="1651044537" sldId="289"/>
        </pc:sldMkLst>
        <pc:spChg chg="mod">
          <ac:chgData name="BEN KHALFALLAH Hela ItimAsrScoVdf" userId="d55be94f-4073-46ba-88ef-465599598fde" providerId="ADAL" clId="{6B071DC5-7DF9-4531-8A7E-12E873C8603A}" dt="2023-01-24T16:36:59.838" v="3550"/>
          <ac:spMkLst>
            <pc:docMk/>
            <pc:sldMk cId="1651044537" sldId="289"/>
            <ac:spMk id="2" creationId="{9A6B5AD6-C51C-4E6F-98A0-B650599B041D}"/>
          </ac:spMkLst>
        </pc:spChg>
      </pc:sldChg>
      <pc:sldChg chg="modSp add del replId">
        <pc:chgData name="BEN KHALFALLAH Hela ItimAsrScoVdf" userId="d55be94f-4073-46ba-88ef-465599598fde" providerId="ADAL" clId="{6B071DC5-7DF9-4531-8A7E-12E873C8603A}" dt="2023-01-25T21:04:20.235" v="8220" actId="47"/>
        <pc:sldMkLst>
          <pc:docMk/>
          <pc:sldMk cId="2205606092" sldId="290"/>
        </pc:sldMkLst>
        <pc:spChg chg="mod">
          <ac:chgData name="BEN KHALFALLAH Hela ItimAsrScoVdf" userId="d55be94f-4073-46ba-88ef-465599598fde" providerId="ADAL" clId="{6B071DC5-7DF9-4531-8A7E-12E873C8603A}" dt="2023-01-24T16:36:59.838" v="3550"/>
          <ac:spMkLst>
            <pc:docMk/>
            <pc:sldMk cId="2205606092" sldId="290"/>
            <ac:spMk id="2" creationId="{B1A01B25-B805-4738-9F92-6F684430E995}"/>
          </ac:spMkLst>
        </pc:spChg>
      </pc:sldChg>
      <pc:sldChg chg="modSp add del replId">
        <pc:chgData name="BEN KHALFALLAH Hela ItimAsrScoVdf" userId="d55be94f-4073-46ba-88ef-465599598fde" providerId="ADAL" clId="{6B071DC5-7DF9-4531-8A7E-12E873C8603A}" dt="2023-01-25T20:15:31.601" v="7346" actId="47"/>
        <pc:sldMkLst>
          <pc:docMk/>
          <pc:sldMk cId="3000460205" sldId="291"/>
        </pc:sldMkLst>
        <pc:spChg chg="mod">
          <ac:chgData name="BEN KHALFALLAH Hela ItimAsrScoVdf" userId="d55be94f-4073-46ba-88ef-465599598fde" providerId="ADAL" clId="{6B071DC5-7DF9-4531-8A7E-12E873C8603A}" dt="2023-01-24T16:36:59.838" v="3550"/>
          <ac:spMkLst>
            <pc:docMk/>
            <pc:sldMk cId="3000460205" sldId="291"/>
            <ac:spMk id="2" creationId="{B1A01B25-B805-4738-9F92-6F684430E995}"/>
          </ac:spMkLst>
        </pc:spChg>
      </pc:sldChg>
      <pc:sldChg chg="addSp delSp modSp add mod setBg">
        <pc:chgData name="BEN KHALFALLAH Hela ItimAsrScoVdf" userId="d55be94f-4073-46ba-88ef-465599598fde" providerId="ADAL" clId="{6B071DC5-7DF9-4531-8A7E-12E873C8603A}" dt="2023-01-25T22:16:32.156" v="10050" actId="1076"/>
        <pc:sldMkLst>
          <pc:docMk/>
          <pc:sldMk cId="4030306864" sldId="292"/>
        </pc:sldMkLst>
        <pc:spChg chg="mod">
          <ac:chgData name="BEN KHALFALLAH Hela ItimAsrScoVdf" userId="d55be94f-4073-46ba-88ef-465599598fde" providerId="ADAL" clId="{6B071DC5-7DF9-4531-8A7E-12E873C8603A}" dt="2023-01-25T22:15:40.338" v="10038" actId="26606"/>
          <ac:spMkLst>
            <pc:docMk/>
            <pc:sldMk cId="4030306864" sldId="292"/>
            <ac:spMk id="2" creationId="{9A6B5AD6-C51C-4E6F-98A0-B650599B041D}"/>
          </ac:spMkLst>
        </pc:spChg>
        <pc:spChg chg="add del mod">
          <ac:chgData name="BEN KHALFALLAH Hela ItimAsrScoVdf" userId="d55be94f-4073-46ba-88ef-465599598fde" providerId="ADAL" clId="{6B071DC5-7DF9-4531-8A7E-12E873C8603A}" dt="2023-01-25T22:12:26.727" v="10017" actId="478"/>
          <ac:spMkLst>
            <pc:docMk/>
            <pc:sldMk cId="4030306864" sldId="292"/>
            <ac:spMk id="3" creationId="{EFD5FC7C-96CA-40FB-AE46-2CC922A97A6C}"/>
          </ac:spMkLst>
        </pc:spChg>
        <pc:spChg chg="add del mod">
          <ac:chgData name="BEN KHALFALLAH Hela ItimAsrScoVdf" userId="d55be94f-4073-46ba-88ef-465599598fde" providerId="ADAL" clId="{6B071DC5-7DF9-4531-8A7E-12E873C8603A}" dt="2023-01-25T22:15:22.881" v="10032" actId="21"/>
          <ac:spMkLst>
            <pc:docMk/>
            <pc:sldMk cId="4030306864" sldId="292"/>
            <ac:spMk id="5" creationId="{7BB49558-42B5-494C-A2D3-79535E50BE0D}"/>
          </ac:spMkLst>
        </pc:spChg>
        <pc:spChg chg="add del mod">
          <ac:chgData name="BEN KHALFALLAH Hela ItimAsrScoVdf" userId="d55be94f-4073-46ba-88ef-465599598fde" providerId="ADAL" clId="{6B071DC5-7DF9-4531-8A7E-12E873C8603A}" dt="2023-01-25T22:15:22.881" v="10032" actId="21"/>
          <ac:spMkLst>
            <pc:docMk/>
            <pc:sldMk cId="4030306864" sldId="292"/>
            <ac:spMk id="7" creationId="{ECA4855E-15FC-451E-8A1B-BE5A498194F0}"/>
          </ac:spMkLst>
        </pc:spChg>
        <pc:spChg chg="add del">
          <ac:chgData name="BEN KHALFALLAH Hela ItimAsrScoVdf" userId="d55be94f-4073-46ba-88ef-465599598fde" providerId="ADAL" clId="{6B071DC5-7DF9-4531-8A7E-12E873C8603A}" dt="2023-01-25T22:15:38.599" v="10035" actId="26606"/>
          <ac:spMkLst>
            <pc:docMk/>
            <pc:sldMk cId="4030306864" sldId="292"/>
            <ac:spMk id="14" creationId="{3A8EC506-B1DA-46A1-B44D-774E68468E13}"/>
          </ac:spMkLst>
        </pc:spChg>
        <pc:spChg chg="add del">
          <ac:chgData name="BEN KHALFALLAH Hela ItimAsrScoVdf" userId="d55be94f-4073-46ba-88ef-465599598fde" providerId="ADAL" clId="{6B071DC5-7DF9-4531-8A7E-12E873C8603A}" dt="2023-01-25T22:15:38.599" v="10035" actId="26606"/>
          <ac:spMkLst>
            <pc:docMk/>
            <pc:sldMk cId="4030306864" sldId="292"/>
            <ac:spMk id="16" creationId="{BFF30785-305E-45D7-984F-5AA93D3CA561}"/>
          </ac:spMkLst>
        </pc:spChg>
        <pc:spChg chg="add del">
          <ac:chgData name="BEN KHALFALLAH Hela ItimAsrScoVdf" userId="d55be94f-4073-46ba-88ef-465599598fde" providerId="ADAL" clId="{6B071DC5-7DF9-4531-8A7E-12E873C8603A}" dt="2023-01-25T22:15:38.599" v="10035" actId="26606"/>
          <ac:spMkLst>
            <pc:docMk/>
            <pc:sldMk cId="4030306864" sldId="292"/>
            <ac:spMk id="20" creationId="{CA73784B-AC76-4BAD-93AF-C72D0EDFD715}"/>
          </ac:spMkLst>
        </pc:spChg>
        <pc:spChg chg="add del">
          <ac:chgData name="BEN KHALFALLAH Hela ItimAsrScoVdf" userId="d55be94f-4073-46ba-88ef-465599598fde" providerId="ADAL" clId="{6B071DC5-7DF9-4531-8A7E-12E873C8603A}" dt="2023-01-25T22:15:40.311" v="10037" actId="26606"/>
          <ac:spMkLst>
            <pc:docMk/>
            <pc:sldMk cId="4030306864" sldId="292"/>
            <ac:spMk id="25" creationId="{3A8EC506-B1DA-46A1-B44D-774E68468E13}"/>
          </ac:spMkLst>
        </pc:spChg>
        <pc:spChg chg="add del">
          <ac:chgData name="BEN KHALFALLAH Hela ItimAsrScoVdf" userId="d55be94f-4073-46ba-88ef-465599598fde" providerId="ADAL" clId="{6B071DC5-7DF9-4531-8A7E-12E873C8603A}" dt="2023-01-25T22:15:40.311" v="10037" actId="26606"/>
          <ac:spMkLst>
            <pc:docMk/>
            <pc:sldMk cId="4030306864" sldId="292"/>
            <ac:spMk id="26" creationId="{BFF30785-305E-45D7-984F-5AA93D3CA561}"/>
          </ac:spMkLst>
        </pc:spChg>
        <pc:spChg chg="add del">
          <ac:chgData name="BEN KHALFALLAH Hela ItimAsrScoVdf" userId="d55be94f-4073-46ba-88ef-465599598fde" providerId="ADAL" clId="{6B071DC5-7DF9-4531-8A7E-12E873C8603A}" dt="2023-01-25T22:15:40.311" v="10037" actId="26606"/>
          <ac:spMkLst>
            <pc:docMk/>
            <pc:sldMk cId="4030306864" sldId="292"/>
            <ac:spMk id="28" creationId="{C411DB08-1669-426B-BBEB-FAD285EF80FE}"/>
          </ac:spMkLst>
        </pc:spChg>
        <pc:spChg chg="add del">
          <ac:chgData name="BEN KHALFALLAH Hela ItimAsrScoVdf" userId="d55be94f-4073-46ba-88ef-465599598fde" providerId="ADAL" clId="{6B071DC5-7DF9-4531-8A7E-12E873C8603A}" dt="2023-01-25T22:15:40.311" v="10037" actId="26606"/>
          <ac:spMkLst>
            <pc:docMk/>
            <pc:sldMk cId="4030306864" sldId="292"/>
            <ac:spMk id="29" creationId="{029E4219-121F-4CD1-AA58-24746CD2923C}"/>
          </ac:spMkLst>
        </pc:spChg>
        <pc:spChg chg="add mod">
          <ac:chgData name="BEN KHALFALLAH Hela ItimAsrScoVdf" userId="d55be94f-4073-46ba-88ef-465599598fde" providerId="ADAL" clId="{6B071DC5-7DF9-4531-8A7E-12E873C8603A}" dt="2023-01-25T22:16:26.225" v="10049" actId="255"/>
          <ac:spMkLst>
            <pc:docMk/>
            <pc:sldMk cId="4030306864" sldId="292"/>
            <ac:spMk id="30" creationId="{5A59FD02-26E6-4192-8F40-971274ABDF0B}"/>
          </ac:spMkLst>
        </pc:spChg>
        <pc:spChg chg="add">
          <ac:chgData name="BEN KHALFALLAH Hela ItimAsrScoVdf" userId="d55be94f-4073-46ba-88ef-465599598fde" providerId="ADAL" clId="{6B071DC5-7DF9-4531-8A7E-12E873C8603A}" dt="2023-01-25T22:15:40.338" v="10038" actId="26606"/>
          <ac:spMkLst>
            <pc:docMk/>
            <pc:sldMk cId="4030306864" sldId="292"/>
            <ac:spMk id="31" creationId="{3A8EC506-B1DA-46A1-B44D-774E68468E13}"/>
          </ac:spMkLst>
        </pc:spChg>
        <pc:spChg chg="add">
          <ac:chgData name="BEN KHALFALLAH Hela ItimAsrScoVdf" userId="d55be94f-4073-46ba-88ef-465599598fde" providerId="ADAL" clId="{6B071DC5-7DF9-4531-8A7E-12E873C8603A}" dt="2023-01-25T22:15:40.338" v="10038" actId="26606"/>
          <ac:spMkLst>
            <pc:docMk/>
            <pc:sldMk cId="4030306864" sldId="292"/>
            <ac:spMk id="32" creationId="{BFF30785-305E-45D7-984F-5AA93D3CA561}"/>
          </ac:spMkLst>
        </pc:spChg>
        <pc:spChg chg="add">
          <ac:chgData name="BEN KHALFALLAH Hela ItimAsrScoVdf" userId="d55be94f-4073-46ba-88ef-465599598fde" providerId="ADAL" clId="{6B071DC5-7DF9-4531-8A7E-12E873C8603A}" dt="2023-01-25T22:15:40.338" v="10038" actId="26606"/>
          <ac:spMkLst>
            <pc:docMk/>
            <pc:sldMk cId="4030306864" sldId="292"/>
            <ac:spMk id="34" creationId="{286BE877-8405-42B2-A8E4-BF4224E015EF}"/>
          </ac:spMkLst>
        </pc:spChg>
        <pc:spChg chg="add">
          <ac:chgData name="BEN KHALFALLAH Hela ItimAsrScoVdf" userId="d55be94f-4073-46ba-88ef-465599598fde" providerId="ADAL" clId="{6B071DC5-7DF9-4531-8A7E-12E873C8603A}" dt="2023-01-25T22:15:40.338" v="10038" actId="26606"/>
          <ac:spMkLst>
            <pc:docMk/>
            <pc:sldMk cId="4030306864" sldId="292"/>
            <ac:spMk id="35" creationId="{4F4916F3-5270-48BF-8D54-7990F611BF30}"/>
          </ac:spMkLst>
        </pc:spChg>
        <pc:spChg chg="add mod">
          <ac:chgData name="BEN KHALFALLAH Hela ItimAsrScoVdf" userId="d55be94f-4073-46ba-88ef-465599598fde" providerId="ADAL" clId="{6B071DC5-7DF9-4531-8A7E-12E873C8603A}" dt="2023-01-25T22:16:32.156" v="10050" actId="1076"/>
          <ac:spMkLst>
            <pc:docMk/>
            <pc:sldMk cId="4030306864" sldId="292"/>
            <ac:spMk id="37" creationId="{592438F9-7379-44CB-8AC8-349DD632B33A}"/>
          </ac:spMkLst>
        </pc:spChg>
        <pc:picChg chg="add mod">
          <ac:chgData name="BEN KHALFALLAH Hela ItimAsrScoVdf" userId="d55be94f-4073-46ba-88ef-465599598fde" providerId="ADAL" clId="{6B071DC5-7DF9-4531-8A7E-12E873C8603A}" dt="2023-01-25T22:15:40.338" v="10038" actId="26606"/>
          <ac:picMkLst>
            <pc:docMk/>
            <pc:sldMk cId="4030306864" sldId="292"/>
            <ac:picMk id="9" creationId="{E23727ED-56BE-4985-9712-34FDD6AB2D88}"/>
          </ac:picMkLst>
        </pc:picChg>
        <pc:cxnChg chg="add del">
          <ac:chgData name="BEN KHALFALLAH Hela ItimAsrScoVdf" userId="d55be94f-4073-46ba-88ef-465599598fde" providerId="ADAL" clId="{6B071DC5-7DF9-4531-8A7E-12E873C8603A}" dt="2023-01-25T22:15:38.599" v="10035" actId="26606"/>
          <ac:cxnSpMkLst>
            <pc:docMk/>
            <pc:sldMk cId="4030306864" sldId="292"/>
            <ac:cxnSpMk id="18" creationId="{15E01FA5-D766-43CA-A83D-E7CF3F04E96F}"/>
          </ac:cxnSpMkLst>
        </pc:cxnChg>
        <pc:cxnChg chg="add del">
          <ac:chgData name="BEN KHALFALLAH Hela ItimAsrScoVdf" userId="d55be94f-4073-46ba-88ef-465599598fde" providerId="ADAL" clId="{6B071DC5-7DF9-4531-8A7E-12E873C8603A}" dt="2023-01-25T22:15:38.599" v="10035" actId="26606"/>
          <ac:cxnSpMkLst>
            <pc:docMk/>
            <pc:sldMk cId="4030306864" sldId="292"/>
            <ac:cxnSpMk id="22" creationId="{811DCF04-0C7C-44FC-8246-FC8D736B1A71}"/>
          </ac:cxnSpMkLst>
        </pc:cxnChg>
        <pc:cxnChg chg="add del">
          <ac:chgData name="BEN KHALFALLAH Hela ItimAsrScoVdf" userId="d55be94f-4073-46ba-88ef-465599598fde" providerId="ADAL" clId="{6B071DC5-7DF9-4531-8A7E-12E873C8603A}" dt="2023-01-25T22:15:40.311" v="10037" actId="26606"/>
          <ac:cxnSpMkLst>
            <pc:docMk/>
            <pc:sldMk cId="4030306864" sldId="292"/>
            <ac:cxnSpMk id="24" creationId="{52F50912-06FD-4216-BAD3-21050F59564A}"/>
          </ac:cxnSpMkLst>
        </pc:cxnChg>
        <pc:cxnChg chg="add del">
          <ac:chgData name="BEN KHALFALLAH Hela ItimAsrScoVdf" userId="d55be94f-4073-46ba-88ef-465599598fde" providerId="ADAL" clId="{6B071DC5-7DF9-4531-8A7E-12E873C8603A}" dt="2023-01-25T22:15:40.311" v="10037" actId="26606"/>
          <ac:cxnSpMkLst>
            <pc:docMk/>
            <pc:sldMk cId="4030306864" sldId="292"/>
            <ac:cxnSpMk id="27" creationId="{15E01FA5-D766-43CA-A83D-E7CF3F04E96F}"/>
          </ac:cxnSpMkLst>
        </pc:cxnChg>
        <pc:cxnChg chg="add">
          <ac:chgData name="BEN KHALFALLAH Hela ItimAsrScoVdf" userId="d55be94f-4073-46ba-88ef-465599598fde" providerId="ADAL" clId="{6B071DC5-7DF9-4531-8A7E-12E873C8603A}" dt="2023-01-25T22:15:40.338" v="10038" actId="26606"/>
          <ac:cxnSpMkLst>
            <pc:docMk/>
            <pc:sldMk cId="4030306864" sldId="292"/>
            <ac:cxnSpMk id="33" creationId="{15E01FA5-D766-43CA-A83D-E7CF3F04E96F}"/>
          </ac:cxnSpMkLst>
        </pc:cxnChg>
        <pc:cxnChg chg="add">
          <ac:chgData name="BEN KHALFALLAH Hela ItimAsrScoVdf" userId="d55be94f-4073-46ba-88ef-465599598fde" providerId="ADAL" clId="{6B071DC5-7DF9-4531-8A7E-12E873C8603A}" dt="2023-01-25T22:15:40.338" v="10038" actId="26606"/>
          <ac:cxnSpMkLst>
            <pc:docMk/>
            <pc:sldMk cId="4030306864" sldId="292"/>
            <ac:cxnSpMk id="36" creationId="{F49244C8-BD6D-4309-8235-706CBF26EF67}"/>
          </ac:cxnSpMkLst>
        </pc:cxnChg>
      </pc:sldChg>
      <pc:sldChg chg="modSp add del mod replId">
        <pc:chgData name="BEN KHALFALLAH Hela ItimAsrScoVdf" userId="d55be94f-4073-46ba-88ef-465599598fde" providerId="ADAL" clId="{6B071DC5-7DF9-4531-8A7E-12E873C8603A}" dt="2023-01-25T21:04:47.523" v="8239" actId="47"/>
        <pc:sldMkLst>
          <pc:docMk/>
          <pc:sldMk cId="1423809527" sldId="293"/>
        </pc:sldMkLst>
        <pc:spChg chg="mod">
          <ac:chgData name="BEN KHALFALLAH Hela ItimAsrScoVdf" userId="d55be94f-4073-46ba-88ef-465599598fde" providerId="ADAL" clId="{6B071DC5-7DF9-4531-8A7E-12E873C8603A}" dt="2023-01-24T16:36:59.838" v="3550"/>
          <ac:spMkLst>
            <pc:docMk/>
            <pc:sldMk cId="1423809527" sldId="293"/>
            <ac:spMk id="2" creationId="{B1A01B25-B805-4738-9F92-6F684430E995}"/>
          </ac:spMkLst>
        </pc:spChg>
      </pc:sldChg>
      <pc:sldChg chg="modSp add del replId">
        <pc:chgData name="BEN KHALFALLAH Hela ItimAsrScoVdf" userId="d55be94f-4073-46ba-88ef-465599598fde" providerId="ADAL" clId="{6B071DC5-7DF9-4531-8A7E-12E873C8603A}" dt="2023-01-25T20:16:15.380" v="7356" actId="47"/>
        <pc:sldMkLst>
          <pc:docMk/>
          <pc:sldMk cId="1501964725" sldId="294"/>
        </pc:sldMkLst>
        <pc:spChg chg="mod">
          <ac:chgData name="BEN KHALFALLAH Hela ItimAsrScoVdf" userId="d55be94f-4073-46ba-88ef-465599598fde" providerId="ADAL" clId="{6B071DC5-7DF9-4531-8A7E-12E873C8603A}" dt="2023-01-24T16:36:59.838" v="3550"/>
          <ac:spMkLst>
            <pc:docMk/>
            <pc:sldMk cId="1501964725" sldId="294"/>
            <ac:spMk id="2" creationId="{B1A01B25-B805-4738-9F92-6F684430E995}"/>
          </ac:spMkLst>
        </pc:spChg>
      </pc:sldChg>
      <pc:sldChg chg="addSp delSp modSp add mod">
        <pc:chgData name="BEN KHALFALLAH Hela ItimAsrScoVdf" userId="d55be94f-4073-46ba-88ef-465599598fde" providerId="ADAL" clId="{6B071DC5-7DF9-4531-8A7E-12E873C8603A}" dt="2023-01-25T22:19:44.718" v="10070" actId="20577"/>
        <pc:sldMkLst>
          <pc:docMk/>
          <pc:sldMk cId="1511200532" sldId="295"/>
        </pc:sldMkLst>
        <pc:spChg chg="mod">
          <ac:chgData name="BEN KHALFALLAH Hela ItimAsrScoVdf" userId="d55be94f-4073-46ba-88ef-465599598fde" providerId="ADAL" clId="{6B071DC5-7DF9-4531-8A7E-12E873C8603A}" dt="2023-01-25T22:19:44.718" v="10070" actId="20577"/>
          <ac:spMkLst>
            <pc:docMk/>
            <pc:sldMk cId="1511200532" sldId="295"/>
            <ac:spMk id="2" creationId="{9A6B5AD6-C51C-4E6F-98A0-B650599B041D}"/>
          </ac:spMkLst>
        </pc:spChg>
        <pc:spChg chg="add del mod">
          <ac:chgData name="BEN KHALFALLAH Hela ItimAsrScoVdf" userId="d55be94f-4073-46ba-88ef-465599598fde" providerId="ADAL" clId="{6B071DC5-7DF9-4531-8A7E-12E873C8603A}" dt="2023-01-25T22:17:31.021" v="10051" actId="478"/>
          <ac:spMkLst>
            <pc:docMk/>
            <pc:sldMk cId="1511200532" sldId="295"/>
            <ac:spMk id="3" creationId="{B0295243-6FE3-4623-BD57-12BFE24BCB1F}"/>
          </ac:spMkLst>
        </pc:spChg>
        <pc:spChg chg="add del">
          <ac:chgData name="BEN KHALFALLAH Hela ItimAsrScoVdf" userId="d55be94f-4073-46ba-88ef-465599598fde" providerId="ADAL" clId="{6B071DC5-7DF9-4531-8A7E-12E873C8603A}" dt="2023-01-25T22:17:32.887" v="10053" actId="22"/>
          <ac:spMkLst>
            <pc:docMk/>
            <pc:sldMk cId="1511200532" sldId="295"/>
            <ac:spMk id="5" creationId="{568AA180-4710-4BEF-8250-E57CA039D483}"/>
          </ac:spMkLst>
        </pc:spChg>
        <pc:spChg chg="add mod">
          <ac:chgData name="BEN KHALFALLAH Hela ItimAsrScoVdf" userId="d55be94f-4073-46ba-88ef-465599598fde" providerId="ADAL" clId="{6B071DC5-7DF9-4531-8A7E-12E873C8603A}" dt="2023-01-25T22:19:33.199" v="10069" actId="1076"/>
          <ac:spMkLst>
            <pc:docMk/>
            <pc:sldMk cId="1511200532" sldId="295"/>
            <ac:spMk id="6" creationId="{76638C1F-BD9F-4311-989B-A2B1E07B67B3}"/>
          </ac:spMkLst>
        </pc:spChg>
        <pc:graphicFrameChg chg="add mod modGraphic">
          <ac:chgData name="BEN KHALFALLAH Hela ItimAsrScoVdf" userId="d55be94f-4073-46ba-88ef-465599598fde" providerId="ADAL" clId="{6B071DC5-7DF9-4531-8A7E-12E873C8603A}" dt="2023-01-25T22:19:27.160" v="10068" actId="26606"/>
          <ac:graphicFrameMkLst>
            <pc:docMk/>
            <pc:sldMk cId="1511200532" sldId="295"/>
            <ac:graphicFrameMk id="7" creationId="{EAC4B40B-F884-44E9-A0FF-39CD7A5D309C}"/>
          </ac:graphicFrameMkLst>
        </pc:graphicFrameChg>
      </pc:sldChg>
      <pc:sldChg chg="modSp add del mod replId">
        <pc:chgData name="BEN KHALFALLAH Hela ItimAsrScoVdf" userId="d55be94f-4073-46ba-88ef-465599598fde" providerId="ADAL" clId="{6B071DC5-7DF9-4531-8A7E-12E873C8603A}" dt="2023-01-25T21:04:58.233" v="8262" actId="47"/>
        <pc:sldMkLst>
          <pc:docMk/>
          <pc:sldMk cId="587946292" sldId="296"/>
        </pc:sldMkLst>
        <pc:spChg chg="mod">
          <ac:chgData name="BEN KHALFALLAH Hela ItimAsrScoVdf" userId="d55be94f-4073-46ba-88ef-465599598fde" providerId="ADAL" clId="{6B071DC5-7DF9-4531-8A7E-12E873C8603A}" dt="2023-01-24T16:36:59.838" v="3550"/>
          <ac:spMkLst>
            <pc:docMk/>
            <pc:sldMk cId="587946292" sldId="296"/>
            <ac:spMk id="2" creationId="{B1A01B25-B805-4738-9F92-6F684430E995}"/>
          </ac:spMkLst>
        </pc:spChg>
      </pc:sldChg>
      <pc:sldChg chg="modSp add del replId">
        <pc:chgData name="BEN KHALFALLAH Hela ItimAsrScoVdf" userId="d55be94f-4073-46ba-88ef-465599598fde" providerId="ADAL" clId="{6B071DC5-7DF9-4531-8A7E-12E873C8603A}" dt="2023-01-25T20:16:20.136" v="7357" actId="47"/>
        <pc:sldMkLst>
          <pc:docMk/>
          <pc:sldMk cId="137730654" sldId="297"/>
        </pc:sldMkLst>
        <pc:spChg chg="mod">
          <ac:chgData name="BEN KHALFALLAH Hela ItimAsrScoVdf" userId="d55be94f-4073-46ba-88ef-465599598fde" providerId="ADAL" clId="{6B071DC5-7DF9-4531-8A7E-12E873C8603A}" dt="2023-01-24T16:36:59.838" v="3550"/>
          <ac:spMkLst>
            <pc:docMk/>
            <pc:sldMk cId="137730654" sldId="297"/>
            <ac:spMk id="2" creationId="{B1A01B25-B805-4738-9F92-6F684430E995}"/>
          </ac:spMkLst>
        </pc:spChg>
      </pc:sldChg>
      <pc:sldChg chg="addSp delSp modSp add mod setBg">
        <pc:chgData name="BEN KHALFALLAH Hela ItimAsrScoVdf" userId="d55be94f-4073-46ba-88ef-465599598fde" providerId="ADAL" clId="{6B071DC5-7DF9-4531-8A7E-12E873C8603A}" dt="2023-01-25T22:24:56.366" v="10227" actId="12100"/>
        <pc:sldMkLst>
          <pc:docMk/>
          <pc:sldMk cId="1728517733" sldId="298"/>
        </pc:sldMkLst>
        <pc:spChg chg="mod">
          <ac:chgData name="BEN KHALFALLAH Hela ItimAsrScoVdf" userId="d55be94f-4073-46ba-88ef-465599598fde" providerId="ADAL" clId="{6B071DC5-7DF9-4531-8A7E-12E873C8603A}" dt="2023-01-25T22:24:28.749" v="10223" actId="26606"/>
          <ac:spMkLst>
            <pc:docMk/>
            <pc:sldMk cId="1728517733" sldId="298"/>
            <ac:spMk id="2" creationId="{9A6B5AD6-C51C-4E6F-98A0-B650599B041D}"/>
          </ac:spMkLst>
        </pc:spChg>
        <pc:spChg chg="add del mod">
          <ac:chgData name="BEN KHALFALLAH Hela ItimAsrScoVdf" userId="d55be94f-4073-46ba-88ef-465599598fde" providerId="ADAL" clId="{6B071DC5-7DF9-4531-8A7E-12E873C8603A}" dt="2023-01-25T22:20:12.202" v="10072" actId="478"/>
          <ac:spMkLst>
            <pc:docMk/>
            <pc:sldMk cId="1728517733" sldId="298"/>
            <ac:spMk id="3" creationId="{88C7DB3B-2690-4900-B982-395DC9EE18E3}"/>
          </ac:spMkLst>
        </pc:spChg>
        <pc:graphicFrameChg chg="add mod modGraphic">
          <ac:chgData name="BEN KHALFALLAH Hela ItimAsrScoVdf" userId="d55be94f-4073-46ba-88ef-465599598fde" providerId="ADAL" clId="{6B071DC5-7DF9-4531-8A7E-12E873C8603A}" dt="2023-01-25T22:24:56.366" v="10227" actId="12100"/>
          <ac:graphicFrameMkLst>
            <pc:docMk/>
            <pc:sldMk cId="1728517733" sldId="298"/>
            <ac:graphicFrameMk id="4" creationId="{4D41D2C9-9F96-4F67-AB3D-A96422002D30}"/>
          </ac:graphicFrameMkLst>
        </pc:graphicFrameChg>
      </pc:sldChg>
      <pc:sldChg chg="modSp add del mod replId">
        <pc:chgData name="BEN KHALFALLAH Hela ItimAsrScoVdf" userId="d55be94f-4073-46ba-88ef-465599598fde" providerId="ADAL" clId="{6B071DC5-7DF9-4531-8A7E-12E873C8603A}" dt="2023-01-25T21:05:22.799" v="8323" actId="47"/>
        <pc:sldMkLst>
          <pc:docMk/>
          <pc:sldMk cId="1471804590" sldId="299"/>
        </pc:sldMkLst>
        <pc:spChg chg="mod">
          <ac:chgData name="BEN KHALFALLAH Hela ItimAsrScoVdf" userId="d55be94f-4073-46ba-88ef-465599598fde" providerId="ADAL" clId="{6B071DC5-7DF9-4531-8A7E-12E873C8603A}" dt="2023-01-24T16:36:59.838" v="3550"/>
          <ac:spMkLst>
            <pc:docMk/>
            <pc:sldMk cId="1471804590" sldId="299"/>
            <ac:spMk id="2" creationId="{B1A01B25-B805-4738-9F92-6F684430E995}"/>
          </ac:spMkLst>
        </pc:spChg>
      </pc:sldChg>
      <pc:sldChg chg="modSp add del replId">
        <pc:chgData name="BEN KHALFALLAH Hela ItimAsrScoVdf" userId="d55be94f-4073-46ba-88ef-465599598fde" providerId="ADAL" clId="{6B071DC5-7DF9-4531-8A7E-12E873C8603A}" dt="2023-01-25T20:16:25.427" v="7358" actId="47"/>
        <pc:sldMkLst>
          <pc:docMk/>
          <pc:sldMk cId="2896116412" sldId="300"/>
        </pc:sldMkLst>
        <pc:spChg chg="mod">
          <ac:chgData name="BEN KHALFALLAH Hela ItimAsrScoVdf" userId="d55be94f-4073-46ba-88ef-465599598fde" providerId="ADAL" clId="{6B071DC5-7DF9-4531-8A7E-12E873C8603A}" dt="2023-01-24T16:36:59.838" v="3550"/>
          <ac:spMkLst>
            <pc:docMk/>
            <pc:sldMk cId="2896116412" sldId="300"/>
            <ac:spMk id="2" creationId="{B1A01B25-B805-4738-9F92-6F684430E995}"/>
          </ac:spMkLst>
        </pc:spChg>
      </pc:sldChg>
      <pc:sldChg chg="addSp delSp modSp add mod">
        <pc:chgData name="BEN KHALFALLAH Hela ItimAsrScoVdf" userId="d55be94f-4073-46ba-88ef-465599598fde" providerId="ADAL" clId="{6B071DC5-7DF9-4531-8A7E-12E873C8603A}" dt="2023-01-25T22:27:35.380" v="10245"/>
        <pc:sldMkLst>
          <pc:docMk/>
          <pc:sldMk cId="2078026712" sldId="301"/>
        </pc:sldMkLst>
        <pc:spChg chg="mod">
          <ac:chgData name="BEN KHALFALLAH Hela ItimAsrScoVdf" userId="d55be94f-4073-46ba-88ef-465599598fde" providerId="ADAL" clId="{6B071DC5-7DF9-4531-8A7E-12E873C8603A}" dt="2023-01-24T16:36:59.838" v="3550"/>
          <ac:spMkLst>
            <pc:docMk/>
            <pc:sldMk cId="2078026712" sldId="301"/>
            <ac:spMk id="2" creationId="{9A6B5AD6-C51C-4E6F-98A0-B650599B041D}"/>
          </ac:spMkLst>
        </pc:spChg>
        <pc:spChg chg="add del mod">
          <ac:chgData name="BEN KHALFALLAH Hela ItimAsrScoVdf" userId="d55be94f-4073-46ba-88ef-465599598fde" providerId="ADAL" clId="{6B071DC5-7DF9-4531-8A7E-12E873C8603A}" dt="2023-01-25T22:25:11.748" v="10228" actId="478"/>
          <ac:spMkLst>
            <pc:docMk/>
            <pc:sldMk cId="2078026712" sldId="301"/>
            <ac:spMk id="3" creationId="{99B53DDA-FDD6-4794-A760-8C0670E63480}"/>
          </ac:spMkLst>
        </pc:spChg>
        <pc:spChg chg="add mod">
          <ac:chgData name="BEN KHALFALLAH Hela ItimAsrScoVdf" userId="d55be94f-4073-46ba-88ef-465599598fde" providerId="ADAL" clId="{6B071DC5-7DF9-4531-8A7E-12E873C8603A}" dt="2023-01-25T22:25:13.476" v="10230"/>
          <ac:spMkLst>
            <pc:docMk/>
            <pc:sldMk cId="2078026712" sldId="301"/>
            <ac:spMk id="5" creationId="{2AE7B798-4F1C-420A-A51E-0E10A5DCBDCC}"/>
          </ac:spMkLst>
        </pc:spChg>
        <pc:spChg chg="add mod">
          <ac:chgData name="BEN KHALFALLAH Hela ItimAsrScoVdf" userId="d55be94f-4073-46ba-88ef-465599598fde" providerId="ADAL" clId="{6B071DC5-7DF9-4531-8A7E-12E873C8603A}" dt="2023-01-25T22:25:13.476" v="10230"/>
          <ac:spMkLst>
            <pc:docMk/>
            <pc:sldMk cId="2078026712" sldId="301"/>
            <ac:spMk id="6" creationId="{7A5E2E39-DDC8-4F88-8EEE-AF1FD34B0F27}"/>
          </ac:spMkLst>
        </pc:spChg>
        <pc:spChg chg="add mod">
          <ac:chgData name="BEN KHALFALLAH Hela ItimAsrScoVdf" userId="d55be94f-4073-46ba-88ef-465599598fde" providerId="ADAL" clId="{6B071DC5-7DF9-4531-8A7E-12E873C8603A}" dt="2023-01-25T22:26:38.342" v="10239" actId="122"/>
          <ac:spMkLst>
            <pc:docMk/>
            <pc:sldMk cId="2078026712" sldId="301"/>
            <ac:spMk id="9" creationId="{67107B80-F5D0-4D40-BCA3-F805C7F1CB73}"/>
          </ac:spMkLst>
        </pc:spChg>
        <pc:grpChg chg="add mod">
          <ac:chgData name="BEN KHALFALLAH Hela ItimAsrScoVdf" userId="d55be94f-4073-46ba-88ef-465599598fde" providerId="ADAL" clId="{6B071DC5-7DF9-4531-8A7E-12E873C8603A}" dt="2023-01-25T22:25:13.476" v="10230"/>
          <ac:grpSpMkLst>
            <pc:docMk/>
            <pc:sldMk cId="2078026712" sldId="301"/>
            <ac:grpSpMk id="4" creationId="{F2D073A9-A620-44F2-B35B-B982CEA6C9BE}"/>
          </ac:grpSpMkLst>
        </pc:grpChg>
        <pc:graphicFrameChg chg="add mod">
          <ac:chgData name="BEN KHALFALLAH Hela ItimAsrScoVdf" userId="d55be94f-4073-46ba-88ef-465599598fde" providerId="ADAL" clId="{6B071DC5-7DF9-4531-8A7E-12E873C8603A}" dt="2023-01-25T22:27:35.380" v="10245"/>
          <ac:graphicFrameMkLst>
            <pc:docMk/>
            <pc:sldMk cId="2078026712" sldId="301"/>
            <ac:graphicFrameMk id="7" creationId="{A2122A07-7894-4734-ACB7-4892BDE51EEE}"/>
          </ac:graphicFrameMkLst>
        </pc:graphicFrameChg>
      </pc:sldChg>
      <pc:sldChg chg="addSp delSp modSp add del mod replId">
        <pc:chgData name="BEN KHALFALLAH Hela ItimAsrScoVdf" userId="d55be94f-4073-46ba-88ef-465599598fde" providerId="ADAL" clId="{6B071DC5-7DF9-4531-8A7E-12E873C8603A}" dt="2023-01-25T21:05:31.648" v="8326" actId="47"/>
        <pc:sldMkLst>
          <pc:docMk/>
          <pc:sldMk cId="614749349" sldId="302"/>
        </pc:sldMkLst>
        <pc:spChg chg="mod">
          <ac:chgData name="BEN KHALFALLAH Hela ItimAsrScoVdf" userId="d55be94f-4073-46ba-88ef-465599598fde" providerId="ADAL" clId="{6B071DC5-7DF9-4531-8A7E-12E873C8603A}" dt="2023-01-24T16:36:59.838" v="3550"/>
          <ac:spMkLst>
            <pc:docMk/>
            <pc:sldMk cId="614749349" sldId="302"/>
            <ac:spMk id="2" creationId="{B1A01B25-B805-4738-9F92-6F684430E995}"/>
          </ac:spMkLst>
        </pc:spChg>
        <pc:spChg chg="add del mod">
          <ac:chgData name="BEN KHALFALLAH Hela ItimAsrScoVdf" userId="d55be94f-4073-46ba-88ef-465599598fde" providerId="ADAL" clId="{6B071DC5-7DF9-4531-8A7E-12E873C8603A}" dt="2023-01-25T21:05:28.358" v="8324" actId="21"/>
          <ac:spMkLst>
            <pc:docMk/>
            <pc:sldMk cId="614749349" sldId="302"/>
            <ac:spMk id="3" creationId="{8E6F0F23-69B4-4D55-85ED-1F4DD1B100F9}"/>
          </ac:spMkLst>
        </pc:spChg>
      </pc:sldChg>
      <pc:sldChg chg="modSp add del replId">
        <pc:chgData name="BEN KHALFALLAH Hela ItimAsrScoVdf" userId="d55be94f-4073-46ba-88ef-465599598fde" providerId="ADAL" clId="{6B071DC5-7DF9-4531-8A7E-12E873C8603A}" dt="2023-01-25T20:16:29.794" v="7359" actId="47"/>
        <pc:sldMkLst>
          <pc:docMk/>
          <pc:sldMk cId="1610402410" sldId="303"/>
        </pc:sldMkLst>
        <pc:spChg chg="mod">
          <ac:chgData name="BEN KHALFALLAH Hela ItimAsrScoVdf" userId="d55be94f-4073-46ba-88ef-465599598fde" providerId="ADAL" clId="{6B071DC5-7DF9-4531-8A7E-12E873C8603A}" dt="2023-01-24T16:36:59.838" v="3550"/>
          <ac:spMkLst>
            <pc:docMk/>
            <pc:sldMk cId="1610402410" sldId="303"/>
            <ac:spMk id="2" creationId="{B1A01B25-B805-4738-9F92-6F684430E995}"/>
          </ac:spMkLst>
        </pc:spChg>
      </pc:sldChg>
      <pc:sldChg chg="addSp delSp modSp add mod">
        <pc:chgData name="BEN KHALFALLAH Hela ItimAsrScoVdf" userId="d55be94f-4073-46ba-88ef-465599598fde" providerId="ADAL" clId="{6B071DC5-7DF9-4531-8A7E-12E873C8603A}" dt="2023-01-25T22:32:57.796" v="10646" actId="20577"/>
        <pc:sldMkLst>
          <pc:docMk/>
          <pc:sldMk cId="1250994626" sldId="304"/>
        </pc:sldMkLst>
        <pc:spChg chg="mod">
          <ac:chgData name="BEN KHALFALLAH Hela ItimAsrScoVdf" userId="d55be94f-4073-46ba-88ef-465599598fde" providerId="ADAL" clId="{6B071DC5-7DF9-4531-8A7E-12E873C8603A}" dt="2023-01-25T22:32:57.796" v="10646" actId="20577"/>
          <ac:spMkLst>
            <pc:docMk/>
            <pc:sldMk cId="1250994626" sldId="304"/>
            <ac:spMk id="2" creationId="{9A6B5AD6-C51C-4E6F-98A0-B650599B041D}"/>
          </ac:spMkLst>
        </pc:spChg>
        <pc:spChg chg="add del mod">
          <ac:chgData name="BEN KHALFALLAH Hela ItimAsrScoVdf" userId="d55be94f-4073-46ba-88ef-465599598fde" providerId="ADAL" clId="{6B071DC5-7DF9-4531-8A7E-12E873C8603A}" dt="2023-01-25T22:30:15.680" v="10546" actId="478"/>
          <ac:spMkLst>
            <pc:docMk/>
            <pc:sldMk cId="1250994626" sldId="304"/>
            <ac:spMk id="3" creationId="{84D986F8-4E9C-4C60-9D4A-5EDD90AFA11E}"/>
          </ac:spMkLst>
        </pc:spChg>
        <pc:spChg chg="add del mod">
          <ac:chgData name="BEN KHALFALLAH Hela ItimAsrScoVdf" userId="d55be94f-4073-46ba-88ef-465599598fde" providerId="ADAL" clId="{6B071DC5-7DF9-4531-8A7E-12E873C8603A}" dt="2023-01-25T22:30:15.680" v="10546" actId="478"/>
          <ac:spMkLst>
            <pc:docMk/>
            <pc:sldMk cId="1250994626" sldId="304"/>
            <ac:spMk id="4" creationId="{573A21EE-271A-4143-9309-31291EB3B911}"/>
          </ac:spMkLst>
        </pc:spChg>
        <pc:spChg chg="add mod">
          <ac:chgData name="BEN KHALFALLAH Hela ItimAsrScoVdf" userId="d55be94f-4073-46ba-88ef-465599598fde" providerId="ADAL" clId="{6B071DC5-7DF9-4531-8A7E-12E873C8603A}" dt="2023-01-25T22:28:03.952" v="10249"/>
          <ac:spMkLst>
            <pc:docMk/>
            <pc:sldMk cId="1250994626" sldId="304"/>
            <ac:spMk id="6" creationId="{C46056BD-E106-4FA8-98FF-C3337E90ADFD}"/>
          </ac:spMkLst>
        </pc:spChg>
        <pc:spChg chg="add mod">
          <ac:chgData name="BEN KHALFALLAH Hela ItimAsrScoVdf" userId="d55be94f-4073-46ba-88ef-465599598fde" providerId="ADAL" clId="{6B071DC5-7DF9-4531-8A7E-12E873C8603A}" dt="2023-01-25T22:28:03.952" v="10249"/>
          <ac:spMkLst>
            <pc:docMk/>
            <pc:sldMk cId="1250994626" sldId="304"/>
            <ac:spMk id="7" creationId="{7E55A34D-4EDC-4AB8-8E86-FC1293A43B93}"/>
          </ac:spMkLst>
        </pc:spChg>
        <pc:spChg chg="add mod">
          <ac:chgData name="BEN KHALFALLAH Hela ItimAsrScoVdf" userId="d55be94f-4073-46ba-88ef-465599598fde" providerId="ADAL" clId="{6B071DC5-7DF9-4531-8A7E-12E873C8603A}" dt="2023-01-25T22:31:11.011" v="10605" actId="14100"/>
          <ac:spMkLst>
            <pc:docMk/>
            <pc:sldMk cId="1250994626" sldId="304"/>
            <ac:spMk id="10" creationId="{1E8B5143-86FB-4275-BFF6-76BD6D50B6B9}"/>
          </ac:spMkLst>
        </pc:spChg>
        <pc:grpChg chg="add mod">
          <ac:chgData name="BEN KHALFALLAH Hela ItimAsrScoVdf" userId="d55be94f-4073-46ba-88ef-465599598fde" providerId="ADAL" clId="{6B071DC5-7DF9-4531-8A7E-12E873C8603A}" dt="2023-01-25T22:28:03.952" v="10249"/>
          <ac:grpSpMkLst>
            <pc:docMk/>
            <pc:sldMk cId="1250994626" sldId="304"/>
            <ac:grpSpMk id="5" creationId="{14E082CD-CACF-46C2-B12F-8BC6AC721D13}"/>
          </ac:grpSpMkLst>
        </pc:grpChg>
        <pc:graphicFrameChg chg="add mod">
          <ac:chgData name="BEN KHALFALLAH Hela ItimAsrScoVdf" userId="d55be94f-4073-46ba-88ef-465599598fde" providerId="ADAL" clId="{6B071DC5-7DF9-4531-8A7E-12E873C8603A}" dt="2023-01-25T22:31:14.999" v="10617" actId="20577"/>
          <ac:graphicFrameMkLst>
            <pc:docMk/>
            <pc:sldMk cId="1250994626" sldId="304"/>
            <ac:graphicFrameMk id="8" creationId="{7C951D66-3AE4-442D-A5C3-E5E51DA172F8}"/>
          </ac:graphicFrameMkLst>
        </pc:graphicFrameChg>
      </pc:sldChg>
      <pc:sldChg chg="addSp delSp modSp add del mod replId">
        <pc:chgData name="BEN KHALFALLAH Hela ItimAsrScoVdf" userId="d55be94f-4073-46ba-88ef-465599598fde" providerId="ADAL" clId="{6B071DC5-7DF9-4531-8A7E-12E873C8603A}" dt="2023-01-25T21:05:59.443" v="8380" actId="47"/>
        <pc:sldMkLst>
          <pc:docMk/>
          <pc:sldMk cId="812354839" sldId="305"/>
        </pc:sldMkLst>
        <pc:spChg chg="mod">
          <ac:chgData name="BEN KHALFALLAH Hela ItimAsrScoVdf" userId="d55be94f-4073-46ba-88ef-465599598fde" providerId="ADAL" clId="{6B071DC5-7DF9-4531-8A7E-12E873C8603A}" dt="2023-01-24T16:36:59.838" v="3550"/>
          <ac:spMkLst>
            <pc:docMk/>
            <pc:sldMk cId="812354839" sldId="305"/>
            <ac:spMk id="2" creationId="{B1A01B25-B805-4738-9F92-6F684430E995}"/>
          </ac:spMkLst>
        </pc:spChg>
        <pc:spChg chg="del">
          <ac:chgData name="BEN KHALFALLAH Hela ItimAsrScoVdf" userId="d55be94f-4073-46ba-88ef-465599598fde" providerId="ADAL" clId="{6B071DC5-7DF9-4531-8A7E-12E873C8603A}" dt="2023-01-24T12:30:12.978" v="2084" actId="478"/>
          <ac:spMkLst>
            <pc:docMk/>
            <pc:sldMk cId="812354839" sldId="305"/>
            <ac:spMk id="3" creationId="{8E6F0F23-69B4-4D55-85ED-1F4DD1B100F9}"/>
          </ac:spMkLst>
        </pc:spChg>
        <pc:spChg chg="add del mod">
          <ac:chgData name="BEN KHALFALLAH Hela ItimAsrScoVdf" userId="d55be94f-4073-46ba-88ef-465599598fde" providerId="ADAL" clId="{6B071DC5-7DF9-4531-8A7E-12E873C8603A}" dt="2023-01-25T21:05:39.513" v="8327" actId="21"/>
          <ac:spMkLst>
            <pc:docMk/>
            <pc:sldMk cId="812354839" sldId="305"/>
            <ac:spMk id="4" creationId="{9E816034-D56B-457D-8477-F53AC1F74006}"/>
          </ac:spMkLst>
        </pc:spChg>
      </pc:sldChg>
      <pc:sldChg chg="modSp add del replId">
        <pc:chgData name="BEN KHALFALLAH Hela ItimAsrScoVdf" userId="d55be94f-4073-46ba-88ef-465599598fde" providerId="ADAL" clId="{6B071DC5-7DF9-4531-8A7E-12E873C8603A}" dt="2023-01-25T20:16:37.680" v="7360" actId="47"/>
        <pc:sldMkLst>
          <pc:docMk/>
          <pc:sldMk cId="1631212937" sldId="306"/>
        </pc:sldMkLst>
        <pc:spChg chg="mod">
          <ac:chgData name="BEN KHALFALLAH Hela ItimAsrScoVdf" userId="d55be94f-4073-46ba-88ef-465599598fde" providerId="ADAL" clId="{6B071DC5-7DF9-4531-8A7E-12E873C8603A}" dt="2023-01-24T16:36:59.838" v="3550"/>
          <ac:spMkLst>
            <pc:docMk/>
            <pc:sldMk cId="1631212937" sldId="306"/>
            <ac:spMk id="2" creationId="{B1A01B25-B805-4738-9F92-6F684430E995}"/>
          </ac:spMkLst>
        </pc:spChg>
      </pc:sldChg>
      <pc:sldChg chg="addSp delSp modSp add mod">
        <pc:chgData name="BEN KHALFALLAH Hela ItimAsrScoVdf" userId="d55be94f-4073-46ba-88ef-465599598fde" providerId="ADAL" clId="{6B071DC5-7DF9-4531-8A7E-12E873C8603A}" dt="2023-01-25T22:35:54.451" v="10659" actId="1076"/>
        <pc:sldMkLst>
          <pc:docMk/>
          <pc:sldMk cId="1480686348" sldId="307"/>
        </pc:sldMkLst>
        <pc:spChg chg="mod">
          <ac:chgData name="BEN KHALFALLAH Hela ItimAsrScoVdf" userId="d55be94f-4073-46ba-88ef-465599598fde" providerId="ADAL" clId="{6B071DC5-7DF9-4531-8A7E-12E873C8603A}" dt="2023-01-24T16:36:59.838" v="3550"/>
          <ac:spMkLst>
            <pc:docMk/>
            <pc:sldMk cId="1480686348" sldId="307"/>
            <ac:spMk id="2" creationId="{9A6B5AD6-C51C-4E6F-98A0-B650599B041D}"/>
          </ac:spMkLst>
        </pc:spChg>
        <pc:spChg chg="add del mod">
          <ac:chgData name="BEN KHALFALLAH Hela ItimAsrScoVdf" userId="d55be94f-4073-46ba-88ef-465599598fde" providerId="ADAL" clId="{6B071DC5-7DF9-4531-8A7E-12E873C8603A}" dt="2023-01-25T22:33:32.056" v="10647" actId="478"/>
          <ac:spMkLst>
            <pc:docMk/>
            <pc:sldMk cId="1480686348" sldId="307"/>
            <ac:spMk id="3" creationId="{962C2941-78A9-4072-A966-DA5BCBCD8F8C}"/>
          </ac:spMkLst>
        </pc:spChg>
        <pc:spChg chg="add mod">
          <ac:chgData name="BEN KHALFALLAH Hela ItimAsrScoVdf" userId="d55be94f-4073-46ba-88ef-465599598fde" providerId="ADAL" clId="{6B071DC5-7DF9-4531-8A7E-12E873C8603A}" dt="2023-01-25T21:06:55.983" v="8404" actId="1076"/>
          <ac:spMkLst>
            <pc:docMk/>
            <pc:sldMk cId="1480686348" sldId="307"/>
            <ac:spMk id="5" creationId="{D8264E4D-71AE-4E02-A50D-E3F762946C84}"/>
          </ac:spMkLst>
        </pc:spChg>
        <pc:spChg chg="add mod">
          <ac:chgData name="BEN KHALFALLAH Hela ItimAsrScoVdf" userId="d55be94f-4073-46ba-88ef-465599598fde" providerId="ADAL" clId="{6B071DC5-7DF9-4531-8A7E-12E873C8603A}" dt="2023-01-25T21:06:53.984" v="8403" actId="1076"/>
          <ac:spMkLst>
            <pc:docMk/>
            <pc:sldMk cId="1480686348" sldId="307"/>
            <ac:spMk id="7" creationId="{4C348544-6F92-4DD7-A66F-C04F90A257B5}"/>
          </ac:spMkLst>
        </pc:spChg>
        <pc:picChg chg="add del mod">
          <ac:chgData name="BEN KHALFALLAH Hela ItimAsrScoVdf" userId="d55be94f-4073-46ba-88ef-465599598fde" providerId="ADAL" clId="{6B071DC5-7DF9-4531-8A7E-12E873C8603A}" dt="2023-01-25T22:35:37.636" v="10655" actId="21"/>
          <ac:picMkLst>
            <pc:docMk/>
            <pc:sldMk cId="1480686348" sldId="307"/>
            <ac:picMk id="6" creationId="{640A165D-4022-42C2-A2DC-13D55756C2D3}"/>
          </ac:picMkLst>
        </pc:picChg>
        <pc:picChg chg="add mod">
          <ac:chgData name="BEN KHALFALLAH Hela ItimAsrScoVdf" userId="d55be94f-4073-46ba-88ef-465599598fde" providerId="ADAL" clId="{6B071DC5-7DF9-4531-8A7E-12E873C8603A}" dt="2023-01-25T22:35:54.451" v="10659" actId="1076"/>
          <ac:picMkLst>
            <pc:docMk/>
            <pc:sldMk cId="1480686348" sldId="307"/>
            <ac:picMk id="9" creationId="{DA18182A-55BF-40B6-A130-6B8DFF4137BC}"/>
          </ac:picMkLst>
        </pc:picChg>
        <pc:picChg chg="add mod">
          <ac:chgData name="BEN KHALFALLAH Hela ItimAsrScoVdf" userId="d55be94f-4073-46ba-88ef-465599598fde" providerId="ADAL" clId="{6B071DC5-7DF9-4531-8A7E-12E873C8603A}" dt="2023-01-25T22:35:40.250" v="10656" actId="1076"/>
          <ac:picMkLst>
            <pc:docMk/>
            <pc:sldMk cId="1480686348" sldId="307"/>
            <ac:picMk id="11" creationId="{D490C6CC-624C-4A9C-B120-600E6E973B41}"/>
          </ac:picMkLst>
        </pc:picChg>
        <pc:picChg chg="add mod">
          <ac:chgData name="BEN KHALFALLAH Hela ItimAsrScoVdf" userId="d55be94f-4073-46ba-88ef-465599598fde" providerId="ADAL" clId="{6B071DC5-7DF9-4531-8A7E-12E873C8603A}" dt="2023-01-25T22:35:43.729" v="10658" actId="1076"/>
          <ac:picMkLst>
            <pc:docMk/>
            <pc:sldMk cId="1480686348" sldId="307"/>
            <ac:picMk id="12" creationId="{AF6A2A2A-94F6-48CA-A06E-EB0875473EE1}"/>
          </ac:picMkLst>
        </pc:picChg>
      </pc:sldChg>
      <pc:sldChg chg="modSp add del mod replId">
        <pc:chgData name="BEN KHALFALLAH Hela ItimAsrScoVdf" userId="d55be94f-4073-46ba-88ef-465599598fde" providerId="ADAL" clId="{6B071DC5-7DF9-4531-8A7E-12E873C8603A}" dt="2023-01-25T21:06:16.062" v="8391" actId="47"/>
        <pc:sldMkLst>
          <pc:docMk/>
          <pc:sldMk cId="956980121" sldId="308"/>
        </pc:sldMkLst>
        <pc:spChg chg="mod">
          <ac:chgData name="BEN KHALFALLAH Hela ItimAsrScoVdf" userId="d55be94f-4073-46ba-88ef-465599598fde" providerId="ADAL" clId="{6B071DC5-7DF9-4531-8A7E-12E873C8603A}" dt="2023-01-24T16:36:59.838" v="3550"/>
          <ac:spMkLst>
            <pc:docMk/>
            <pc:sldMk cId="956980121" sldId="308"/>
            <ac:spMk id="2" creationId="{B1A01B25-B805-4738-9F92-6F684430E995}"/>
          </ac:spMkLst>
        </pc:spChg>
      </pc:sldChg>
      <pc:sldChg chg="modSp add del replId">
        <pc:chgData name="BEN KHALFALLAH Hela ItimAsrScoVdf" userId="d55be94f-4073-46ba-88ef-465599598fde" providerId="ADAL" clId="{6B071DC5-7DF9-4531-8A7E-12E873C8603A}" dt="2023-01-25T20:17:05.269" v="7386" actId="47"/>
        <pc:sldMkLst>
          <pc:docMk/>
          <pc:sldMk cId="910803207" sldId="309"/>
        </pc:sldMkLst>
        <pc:spChg chg="mod">
          <ac:chgData name="BEN KHALFALLAH Hela ItimAsrScoVdf" userId="d55be94f-4073-46ba-88ef-465599598fde" providerId="ADAL" clId="{6B071DC5-7DF9-4531-8A7E-12E873C8603A}" dt="2023-01-24T16:36:59.838" v="3550"/>
          <ac:spMkLst>
            <pc:docMk/>
            <pc:sldMk cId="910803207" sldId="309"/>
            <ac:spMk id="2" creationId="{B1A01B25-B805-4738-9F92-6F684430E995}"/>
          </ac:spMkLst>
        </pc:spChg>
      </pc:sldChg>
      <pc:sldChg chg="addSp delSp modSp add del mod ord">
        <pc:chgData name="BEN KHALFALLAH Hela ItimAsrScoVdf" userId="d55be94f-4073-46ba-88ef-465599598fde" providerId="ADAL" clId="{6B071DC5-7DF9-4531-8A7E-12E873C8603A}" dt="2023-01-25T23:04:30.534" v="11797" actId="122"/>
        <pc:sldMkLst>
          <pc:docMk/>
          <pc:sldMk cId="4020215379" sldId="310"/>
        </pc:sldMkLst>
        <pc:spChg chg="mod">
          <ac:chgData name="BEN KHALFALLAH Hela ItimAsrScoVdf" userId="d55be94f-4073-46ba-88ef-465599598fde" providerId="ADAL" clId="{6B071DC5-7DF9-4531-8A7E-12E873C8603A}" dt="2023-01-25T20:28:39.094" v="7551" actId="20577"/>
          <ac:spMkLst>
            <pc:docMk/>
            <pc:sldMk cId="4020215379" sldId="310"/>
            <ac:spMk id="2" creationId="{9A6B5AD6-C51C-4E6F-98A0-B650599B041D}"/>
          </ac:spMkLst>
        </pc:spChg>
        <pc:spChg chg="add mod">
          <ac:chgData name="BEN KHALFALLAH Hela ItimAsrScoVdf" userId="d55be94f-4073-46ba-88ef-465599598fde" providerId="ADAL" clId="{6B071DC5-7DF9-4531-8A7E-12E873C8603A}" dt="2023-01-25T23:04:30.534" v="11797" actId="122"/>
          <ac:spMkLst>
            <pc:docMk/>
            <pc:sldMk cId="4020215379" sldId="310"/>
            <ac:spMk id="4" creationId="{B6AD9154-ED73-4C9F-BFCD-F8752A29606E}"/>
          </ac:spMkLst>
        </pc:spChg>
        <pc:spChg chg="add mod">
          <ac:chgData name="BEN KHALFALLAH Hela ItimAsrScoVdf" userId="d55be94f-4073-46ba-88ef-465599598fde" providerId="ADAL" clId="{6B071DC5-7DF9-4531-8A7E-12E873C8603A}" dt="2023-01-25T20:31:35.342" v="7639" actId="1076"/>
          <ac:spMkLst>
            <pc:docMk/>
            <pc:sldMk cId="4020215379" sldId="310"/>
            <ac:spMk id="9" creationId="{F3FC1BA4-9FCB-442E-851B-5B8DC44C7A4C}"/>
          </ac:spMkLst>
        </pc:spChg>
        <pc:graphicFrameChg chg="add mod">
          <ac:chgData name="BEN KHALFALLAH Hela ItimAsrScoVdf" userId="d55be94f-4073-46ba-88ef-465599598fde" providerId="ADAL" clId="{6B071DC5-7DF9-4531-8A7E-12E873C8603A}" dt="2023-01-25T20:29:06.778" v="7623" actId="20577"/>
          <ac:graphicFrameMkLst>
            <pc:docMk/>
            <pc:sldMk cId="4020215379" sldId="310"/>
            <ac:graphicFrameMk id="3" creationId="{AAB59385-157B-44E0-8C11-EF692C155A56}"/>
          </ac:graphicFrameMkLst>
        </pc:graphicFrameChg>
        <pc:picChg chg="add del mod">
          <ac:chgData name="BEN KHALFALLAH Hela ItimAsrScoVdf" userId="d55be94f-4073-46ba-88ef-465599598fde" providerId="ADAL" clId="{6B071DC5-7DF9-4531-8A7E-12E873C8603A}" dt="2023-01-25T20:30:51.678" v="7627" actId="478"/>
          <ac:picMkLst>
            <pc:docMk/>
            <pc:sldMk cId="4020215379" sldId="310"/>
            <ac:picMk id="5" creationId="{F0F2CE50-E101-4FE4-9F89-2B21582609F8}"/>
          </ac:picMkLst>
        </pc:picChg>
        <pc:picChg chg="add mod">
          <ac:chgData name="BEN KHALFALLAH Hela ItimAsrScoVdf" userId="d55be94f-4073-46ba-88ef-465599598fde" providerId="ADAL" clId="{6B071DC5-7DF9-4531-8A7E-12E873C8603A}" dt="2023-01-25T20:33:37.594" v="7650" actId="1038"/>
          <ac:picMkLst>
            <pc:docMk/>
            <pc:sldMk cId="4020215379" sldId="310"/>
            <ac:picMk id="7" creationId="{234C2760-0481-4875-99B1-0932C0D7B58B}"/>
          </ac:picMkLst>
        </pc:picChg>
        <pc:picChg chg="add mod">
          <ac:chgData name="BEN KHALFALLAH Hela ItimAsrScoVdf" userId="d55be94f-4073-46ba-88ef-465599598fde" providerId="ADAL" clId="{6B071DC5-7DF9-4531-8A7E-12E873C8603A}" dt="2023-01-25T20:33:47.168" v="7652" actId="1076"/>
          <ac:picMkLst>
            <pc:docMk/>
            <pc:sldMk cId="4020215379" sldId="310"/>
            <ac:picMk id="11" creationId="{09084075-3FFA-4C69-8107-1CF608384E2E}"/>
          </ac:picMkLst>
        </pc:picChg>
        <pc:picChg chg="add mod">
          <ac:chgData name="BEN KHALFALLAH Hela ItimAsrScoVdf" userId="d55be94f-4073-46ba-88ef-465599598fde" providerId="ADAL" clId="{6B071DC5-7DF9-4531-8A7E-12E873C8603A}" dt="2023-01-25T20:33:50.375" v="7653" actId="1076"/>
          <ac:picMkLst>
            <pc:docMk/>
            <pc:sldMk cId="4020215379" sldId="310"/>
            <ac:picMk id="13" creationId="{1FF27536-FA1B-4F99-B4D9-8CAAF40229E4}"/>
          </ac:picMkLst>
        </pc:picChg>
      </pc:sldChg>
      <pc:sldChg chg="modSp add del mod ord replId">
        <pc:chgData name="BEN KHALFALLAH Hela ItimAsrScoVdf" userId="d55be94f-4073-46ba-88ef-465599598fde" providerId="ADAL" clId="{6B071DC5-7DF9-4531-8A7E-12E873C8603A}" dt="2023-01-25T20:34:03.912" v="7654" actId="47"/>
        <pc:sldMkLst>
          <pc:docMk/>
          <pc:sldMk cId="2261710439" sldId="311"/>
        </pc:sldMkLst>
        <pc:spChg chg="mod">
          <ac:chgData name="BEN KHALFALLAH Hela ItimAsrScoVdf" userId="d55be94f-4073-46ba-88ef-465599598fde" providerId="ADAL" clId="{6B071DC5-7DF9-4531-8A7E-12E873C8603A}" dt="2023-01-24T16:36:59.838" v="3550"/>
          <ac:spMkLst>
            <pc:docMk/>
            <pc:sldMk cId="2261710439" sldId="311"/>
            <ac:spMk id="2" creationId="{B1A01B25-B805-4738-9F92-6F684430E995}"/>
          </ac:spMkLst>
        </pc:spChg>
      </pc:sldChg>
      <pc:sldChg chg="modSp add del mod ord replId">
        <pc:chgData name="BEN KHALFALLAH Hela ItimAsrScoVdf" userId="d55be94f-4073-46ba-88ef-465599598fde" providerId="ADAL" clId="{6B071DC5-7DF9-4531-8A7E-12E873C8603A}" dt="2023-01-25T20:35:17.651" v="7681" actId="47"/>
        <pc:sldMkLst>
          <pc:docMk/>
          <pc:sldMk cId="1040484399" sldId="312"/>
        </pc:sldMkLst>
        <pc:spChg chg="mod">
          <ac:chgData name="BEN KHALFALLAH Hela ItimAsrScoVdf" userId="d55be94f-4073-46ba-88ef-465599598fde" providerId="ADAL" clId="{6B071DC5-7DF9-4531-8A7E-12E873C8603A}" dt="2023-01-25T20:34:09.317" v="7655" actId="20577"/>
          <ac:spMkLst>
            <pc:docMk/>
            <pc:sldMk cId="1040484399" sldId="312"/>
            <ac:spMk id="2" creationId="{B1A01B25-B805-4738-9F92-6F684430E995}"/>
          </ac:spMkLst>
        </pc:spChg>
      </pc:sldChg>
      <pc:sldChg chg="modSp add del mod ord">
        <pc:chgData name="BEN KHALFALLAH Hela ItimAsrScoVdf" userId="d55be94f-4073-46ba-88ef-465599598fde" providerId="ADAL" clId="{6B071DC5-7DF9-4531-8A7E-12E873C8603A}" dt="2023-01-25T20:35:22.254" v="7682" actId="47"/>
        <pc:sldMkLst>
          <pc:docMk/>
          <pc:sldMk cId="1604291895" sldId="313"/>
        </pc:sldMkLst>
        <pc:spChg chg="mod">
          <ac:chgData name="BEN KHALFALLAH Hela ItimAsrScoVdf" userId="d55be94f-4073-46ba-88ef-465599598fde" providerId="ADAL" clId="{6B071DC5-7DF9-4531-8A7E-12E873C8603A}" dt="2023-01-24T16:36:59.838" v="3550"/>
          <ac:spMkLst>
            <pc:docMk/>
            <pc:sldMk cId="1604291895" sldId="313"/>
            <ac:spMk id="2" creationId="{9A6B5AD6-C51C-4E6F-98A0-B650599B041D}"/>
          </ac:spMkLst>
        </pc:spChg>
      </pc:sldChg>
      <pc:sldChg chg="modSp add del mod">
        <pc:chgData name="BEN KHALFALLAH Hela ItimAsrScoVdf" userId="d55be94f-4073-46ba-88ef-465599598fde" providerId="ADAL" clId="{6B071DC5-7DF9-4531-8A7E-12E873C8603A}" dt="2023-01-24T12:33:41.637" v="2296" actId="47"/>
        <pc:sldMkLst>
          <pc:docMk/>
          <pc:sldMk cId="3751225766" sldId="313"/>
        </pc:sldMkLst>
        <pc:spChg chg="mod">
          <ac:chgData name="BEN KHALFALLAH Hela ItimAsrScoVdf" userId="d55be94f-4073-46ba-88ef-465599598fde" providerId="ADAL" clId="{6B071DC5-7DF9-4531-8A7E-12E873C8603A}" dt="2023-01-24T12:33:29.855" v="2295" actId="20577"/>
          <ac:spMkLst>
            <pc:docMk/>
            <pc:sldMk cId="3751225766" sldId="313"/>
            <ac:spMk id="2" creationId="{9A6B5AD6-C51C-4E6F-98A0-B650599B041D}"/>
          </ac:spMkLst>
        </pc:spChg>
      </pc:sldChg>
      <pc:sldChg chg="addSp delSp modSp add mod">
        <pc:chgData name="BEN KHALFALLAH Hela ItimAsrScoVdf" userId="d55be94f-4073-46ba-88ef-465599598fde" providerId="ADAL" clId="{6B071DC5-7DF9-4531-8A7E-12E873C8603A}" dt="2023-01-25T20:44:21.065" v="7840" actId="1076"/>
        <pc:sldMkLst>
          <pc:docMk/>
          <pc:sldMk cId="464462672" sldId="314"/>
        </pc:sldMkLst>
        <pc:spChg chg="mod">
          <ac:chgData name="BEN KHALFALLAH Hela ItimAsrScoVdf" userId="d55be94f-4073-46ba-88ef-465599598fde" providerId="ADAL" clId="{6B071DC5-7DF9-4531-8A7E-12E873C8603A}" dt="2023-01-25T20:38:42.794" v="7775" actId="313"/>
          <ac:spMkLst>
            <pc:docMk/>
            <pc:sldMk cId="464462672" sldId="314"/>
            <ac:spMk id="2" creationId="{9A6B5AD6-C51C-4E6F-98A0-B650599B041D}"/>
          </ac:spMkLst>
        </pc:spChg>
        <pc:spChg chg="add mod">
          <ac:chgData name="BEN KHALFALLAH Hela ItimAsrScoVdf" userId="d55be94f-4073-46ba-88ef-465599598fde" providerId="ADAL" clId="{6B071DC5-7DF9-4531-8A7E-12E873C8603A}" dt="2023-01-25T20:39:55.195" v="7809"/>
          <ac:spMkLst>
            <pc:docMk/>
            <pc:sldMk cId="464462672" sldId="314"/>
            <ac:spMk id="4" creationId="{333D9782-992A-4BA7-97A0-162A08D4A23B}"/>
          </ac:spMkLst>
        </pc:spChg>
        <pc:spChg chg="add mod">
          <ac:chgData name="BEN KHALFALLAH Hela ItimAsrScoVdf" userId="d55be94f-4073-46ba-88ef-465599598fde" providerId="ADAL" clId="{6B071DC5-7DF9-4531-8A7E-12E873C8603A}" dt="2023-01-25T20:44:21.065" v="7840" actId="1076"/>
          <ac:spMkLst>
            <pc:docMk/>
            <pc:sldMk cId="464462672" sldId="314"/>
            <ac:spMk id="8" creationId="{FEC93415-3997-422D-8203-BF332D43D82B}"/>
          </ac:spMkLst>
        </pc:spChg>
        <pc:graphicFrameChg chg="add mod">
          <ac:chgData name="BEN KHALFALLAH Hela ItimAsrScoVdf" userId="d55be94f-4073-46ba-88ef-465599598fde" providerId="ADAL" clId="{6B071DC5-7DF9-4531-8A7E-12E873C8603A}" dt="2023-01-25T20:39:41.351" v="7808" actId="20577"/>
          <ac:graphicFrameMkLst>
            <pc:docMk/>
            <pc:sldMk cId="464462672" sldId="314"/>
            <ac:graphicFrameMk id="3" creationId="{C015A66F-9AFF-4E02-AEAB-5F8557C6C196}"/>
          </ac:graphicFrameMkLst>
        </pc:graphicFrameChg>
        <pc:picChg chg="add del mod">
          <ac:chgData name="BEN KHALFALLAH Hela ItimAsrScoVdf" userId="d55be94f-4073-46ba-88ef-465599598fde" providerId="ADAL" clId="{6B071DC5-7DF9-4531-8A7E-12E873C8603A}" dt="2023-01-25T20:42:31.941" v="7829" actId="21"/>
          <ac:picMkLst>
            <pc:docMk/>
            <pc:sldMk cId="464462672" sldId="314"/>
            <ac:picMk id="6" creationId="{478D8384-BEB2-4938-86FD-B5816B230F71}"/>
          </ac:picMkLst>
        </pc:picChg>
        <pc:picChg chg="add del mod">
          <ac:chgData name="BEN KHALFALLAH Hela ItimAsrScoVdf" userId="d55be94f-4073-46ba-88ef-465599598fde" providerId="ADAL" clId="{6B071DC5-7DF9-4531-8A7E-12E873C8603A}" dt="2023-01-25T20:43:21.388" v="7833" actId="478"/>
          <ac:picMkLst>
            <pc:docMk/>
            <pc:sldMk cId="464462672" sldId="314"/>
            <ac:picMk id="10" creationId="{E203C155-F991-41D6-806A-102AA9F66EC1}"/>
          </ac:picMkLst>
        </pc:picChg>
        <pc:picChg chg="add del mod">
          <ac:chgData name="BEN KHALFALLAH Hela ItimAsrScoVdf" userId="d55be94f-4073-46ba-88ef-465599598fde" providerId="ADAL" clId="{6B071DC5-7DF9-4531-8A7E-12E873C8603A}" dt="2023-01-25T20:43:21.388" v="7833" actId="478"/>
          <ac:picMkLst>
            <pc:docMk/>
            <pc:sldMk cId="464462672" sldId="314"/>
            <ac:picMk id="12" creationId="{ECAB83AE-0E8E-4A84-8F96-96749C2F9CE4}"/>
          </ac:picMkLst>
        </pc:picChg>
        <pc:picChg chg="add mod">
          <ac:chgData name="BEN KHALFALLAH Hela ItimAsrScoVdf" userId="d55be94f-4073-46ba-88ef-465599598fde" providerId="ADAL" clId="{6B071DC5-7DF9-4531-8A7E-12E873C8603A}" dt="2023-01-25T20:44:16.753" v="7839" actId="14100"/>
          <ac:picMkLst>
            <pc:docMk/>
            <pc:sldMk cId="464462672" sldId="314"/>
            <ac:picMk id="13" creationId="{9D4F72ED-5A0C-45EC-AA6E-3230221B5CFE}"/>
          </ac:picMkLst>
        </pc:picChg>
        <pc:picChg chg="add del">
          <ac:chgData name="BEN KHALFALLAH Hela ItimAsrScoVdf" userId="d55be94f-4073-46ba-88ef-465599598fde" providerId="ADAL" clId="{6B071DC5-7DF9-4531-8A7E-12E873C8603A}" dt="2023-01-25T20:41:55.980" v="7823"/>
          <ac:picMkLst>
            <pc:docMk/>
            <pc:sldMk cId="464462672" sldId="314"/>
            <ac:picMk id="23554" creationId="{5AED9244-59DA-4294-A1BD-2D6F4FAD9762}"/>
          </ac:picMkLst>
        </pc:picChg>
      </pc:sldChg>
      <pc:sldChg chg="add del replId">
        <pc:chgData name="BEN KHALFALLAH Hela ItimAsrScoVdf" userId="d55be94f-4073-46ba-88ef-465599598fde" providerId="ADAL" clId="{6B071DC5-7DF9-4531-8A7E-12E873C8603A}" dt="2023-01-24T12:33:41.637" v="2296" actId="47"/>
        <pc:sldMkLst>
          <pc:docMk/>
          <pc:sldMk cId="2415395172" sldId="314"/>
        </pc:sldMkLst>
      </pc:sldChg>
      <pc:sldChg chg="modSp add del">
        <pc:chgData name="BEN KHALFALLAH Hela ItimAsrScoVdf" userId="d55be94f-4073-46ba-88ef-465599598fde" providerId="ADAL" clId="{6B071DC5-7DF9-4531-8A7E-12E873C8603A}" dt="2023-01-25T20:14:27.950" v="7321" actId="47"/>
        <pc:sldMkLst>
          <pc:docMk/>
          <pc:sldMk cId="1873983826" sldId="315"/>
        </pc:sldMkLst>
        <pc:spChg chg="mod">
          <ac:chgData name="BEN KHALFALLAH Hela ItimAsrScoVdf" userId="d55be94f-4073-46ba-88ef-465599598fde" providerId="ADAL" clId="{6B071DC5-7DF9-4531-8A7E-12E873C8603A}" dt="2023-01-24T16:36:59.838" v="3550"/>
          <ac:spMkLst>
            <pc:docMk/>
            <pc:sldMk cId="1873983826" sldId="315"/>
            <ac:spMk id="2" creationId="{B1A01B25-B805-4738-9F92-6F684430E995}"/>
          </ac:spMkLst>
        </pc:spChg>
      </pc:sldChg>
      <pc:sldChg chg="add del replId">
        <pc:chgData name="BEN KHALFALLAH Hela ItimAsrScoVdf" userId="d55be94f-4073-46ba-88ef-465599598fde" providerId="ADAL" clId="{6B071DC5-7DF9-4531-8A7E-12E873C8603A}" dt="2023-01-24T12:33:41.637" v="2296" actId="47"/>
        <pc:sldMkLst>
          <pc:docMk/>
          <pc:sldMk cId="3252394945" sldId="315"/>
        </pc:sldMkLst>
      </pc:sldChg>
      <pc:sldChg chg="addSp delSp modSp add mod">
        <pc:chgData name="BEN KHALFALLAH Hela ItimAsrScoVdf" userId="d55be94f-4073-46ba-88ef-465599598fde" providerId="ADAL" clId="{6B071DC5-7DF9-4531-8A7E-12E873C8603A}" dt="2023-01-25T22:48:52.363" v="11323" actId="113"/>
        <pc:sldMkLst>
          <pc:docMk/>
          <pc:sldMk cId="954816738" sldId="316"/>
        </pc:sldMkLst>
        <pc:spChg chg="mod">
          <ac:chgData name="BEN KHALFALLAH Hela ItimAsrScoVdf" userId="d55be94f-4073-46ba-88ef-465599598fde" providerId="ADAL" clId="{6B071DC5-7DF9-4531-8A7E-12E873C8603A}" dt="2023-01-25T22:43:30.872" v="11127" actId="5793"/>
          <ac:spMkLst>
            <pc:docMk/>
            <pc:sldMk cId="954816738" sldId="316"/>
            <ac:spMk id="2" creationId="{9A6B5AD6-C51C-4E6F-98A0-B650599B041D}"/>
          </ac:spMkLst>
        </pc:spChg>
        <pc:spChg chg="add del mod">
          <ac:chgData name="BEN KHALFALLAH Hela ItimAsrScoVdf" userId="d55be94f-4073-46ba-88ef-465599598fde" providerId="ADAL" clId="{6B071DC5-7DF9-4531-8A7E-12E873C8603A}" dt="2023-01-25T22:37:34.106" v="10805" actId="478"/>
          <ac:spMkLst>
            <pc:docMk/>
            <pc:sldMk cId="954816738" sldId="316"/>
            <ac:spMk id="3" creationId="{2CCFF1D9-3B61-4917-92FF-D19385DAC8AF}"/>
          </ac:spMkLst>
        </pc:spChg>
        <pc:spChg chg="add mod">
          <ac:chgData name="BEN KHALFALLAH Hela ItimAsrScoVdf" userId="d55be94f-4073-46ba-88ef-465599598fde" providerId="ADAL" clId="{6B071DC5-7DF9-4531-8A7E-12E873C8603A}" dt="2023-01-25T21:07:43.348" v="8440" actId="1076"/>
          <ac:spMkLst>
            <pc:docMk/>
            <pc:sldMk cId="954816738" sldId="316"/>
            <ac:spMk id="5" creationId="{CD409FB1-4C99-4E4F-921C-E7FEC8DE78BA}"/>
          </ac:spMkLst>
        </pc:spChg>
        <pc:spChg chg="add del mod">
          <ac:chgData name="BEN KHALFALLAH Hela ItimAsrScoVdf" userId="d55be94f-4073-46ba-88ef-465599598fde" providerId="ADAL" clId="{6B071DC5-7DF9-4531-8A7E-12E873C8603A}" dt="2023-01-25T22:37:34.106" v="10805" actId="478"/>
          <ac:spMkLst>
            <pc:docMk/>
            <pc:sldMk cId="954816738" sldId="316"/>
            <ac:spMk id="6" creationId="{EEA451ED-C03B-425F-86D2-7B06E2112F23}"/>
          </ac:spMkLst>
        </pc:spChg>
        <pc:spChg chg="add del mod">
          <ac:chgData name="BEN KHALFALLAH Hela ItimAsrScoVdf" userId="d55be94f-4073-46ba-88ef-465599598fde" providerId="ADAL" clId="{6B071DC5-7DF9-4531-8A7E-12E873C8603A}" dt="2023-01-25T22:37:34.106" v="10805" actId="478"/>
          <ac:spMkLst>
            <pc:docMk/>
            <pc:sldMk cId="954816738" sldId="316"/>
            <ac:spMk id="8" creationId="{40081E73-20DD-448E-A5FE-D823B8DA9A87}"/>
          </ac:spMkLst>
        </pc:spChg>
        <pc:spChg chg="add mod">
          <ac:chgData name="BEN KHALFALLAH Hela ItimAsrScoVdf" userId="d55be94f-4073-46ba-88ef-465599598fde" providerId="ADAL" clId="{6B071DC5-7DF9-4531-8A7E-12E873C8603A}" dt="2023-01-25T22:43:56.258" v="11130" actId="14100"/>
          <ac:spMkLst>
            <pc:docMk/>
            <pc:sldMk cId="954816738" sldId="316"/>
            <ac:spMk id="9" creationId="{E8ED6C4D-03A7-4DA6-B8FB-BA66F5F13F9A}"/>
          </ac:spMkLst>
        </pc:spChg>
        <pc:spChg chg="add mod">
          <ac:chgData name="BEN KHALFALLAH Hela ItimAsrScoVdf" userId="d55be94f-4073-46ba-88ef-465599598fde" providerId="ADAL" clId="{6B071DC5-7DF9-4531-8A7E-12E873C8603A}" dt="2023-01-25T22:44:28.536" v="11134" actId="113"/>
          <ac:spMkLst>
            <pc:docMk/>
            <pc:sldMk cId="954816738" sldId="316"/>
            <ac:spMk id="11" creationId="{A0173440-13C8-4FE2-AE3A-09D7B948B685}"/>
          </ac:spMkLst>
        </pc:spChg>
        <pc:graphicFrameChg chg="add mod">
          <ac:chgData name="BEN KHALFALLAH Hela ItimAsrScoVdf" userId="d55be94f-4073-46ba-88ef-465599598fde" providerId="ADAL" clId="{6B071DC5-7DF9-4531-8A7E-12E873C8603A}" dt="2023-01-25T22:48:52.363" v="11323" actId="113"/>
          <ac:graphicFrameMkLst>
            <pc:docMk/>
            <pc:sldMk cId="954816738" sldId="316"/>
            <ac:graphicFrameMk id="7" creationId="{E0CA8586-6EEA-460C-B9B7-71ABB4277801}"/>
          </ac:graphicFrameMkLst>
        </pc:graphicFrameChg>
      </pc:sldChg>
      <pc:sldChg chg="modSp add del mod replId">
        <pc:chgData name="BEN KHALFALLAH Hela ItimAsrScoVdf" userId="d55be94f-4073-46ba-88ef-465599598fde" providerId="ADAL" clId="{6B071DC5-7DF9-4531-8A7E-12E873C8603A}" dt="2023-01-25T21:07:17.961" v="8434" actId="47"/>
        <pc:sldMkLst>
          <pc:docMk/>
          <pc:sldMk cId="3587258592" sldId="317"/>
        </pc:sldMkLst>
        <pc:spChg chg="mod">
          <ac:chgData name="BEN KHALFALLAH Hela ItimAsrScoVdf" userId="d55be94f-4073-46ba-88ef-465599598fde" providerId="ADAL" clId="{6B071DC5-7DF9-4531-8A7E-12E873C8603A}" dt="2023-01-24T16:36:59.838" v="3550"/>
          <ac:spMkLst>
            <pc:docMk/>
            <pc:sldMk cId="3587258592" sldId="317"/>
            <ac:spMk id="2" creationId="{B1A01B25-B805-4738-9F92-6F684430E995}"/>
          </ac:spMkLst>
        </pc:spChg>
      </pc:sldChg>
      <pc:sldChg chg="addSp modSp add del mod replId">
        <pc:chgData name="BEN KHALFALLAH Hela ItimAsrScoVdf" userId="d55be94f-4073-46ba-88ef-465599598fde" providerId="ADAL" clId="{6B071DC5-7DF9-4531-8A7E-12E873C8603A}" dt="2023-01-25T20:17:09.199" v="7387" actId="47"/>
        <pc:sldMkLst>
          <pc:docMk/>
          <pc:sldMk cId="3333737857" sldId="318"/>
        </pc:sldMkLst>
        <pc:spChg chg="mod">
          <ac:chgData name="BEN KHALFALLAH Hela ItimAsrScoVdf" userId="d55be94f-4073-46ba-88ef-465599598fde" providerId="ADAL" clId="{6B071DC5-7DF9-4531-8A7E-12E873C8603A}" dt="2023-01-24T16:36:59.838" v="3550"/>
          <ac:spMkLst>
            <pc:docMk/>
            <pc:sldMk cId="3333737857" sldId="318"/>
            <ac:spMk id="2" creationId="{B1A01B25-B805-4738-9F92-6F684430E995}"/>
          </ac:spMkLst>
        </pc:spChg>
        <pc:spChg chg="add mod">
          <ac:chgData name="BEN KHALFALLAH Hela ItimAsrScoVdf" userId="d55be94f-4073-46ba-88ef-465599598fde" providerId="ADAL" clId="{6B071DC5-7DF9-4531-8A7E-12E873C8603A}" dt="2023-01-24T12:36:52.839" v="2490" actId="1076"/>
          <ac:spMkLst>
            <pc:docMk/>
            <pc:sldMk cId="3333737857" sldId="318"/>
            <ac:spMk id="3" creationId="{5023AFFE-2B33-4FD3-9309-093EDAEA22B1}"/>
          </ac:spMkLst>
        </pc:spChg>
      </pc:sldChg>
      <pc:sldChg chg="addSp modSp add mod ord">
        <pc:chgData name="BEN KHALFALLAH Hela ItimAsrScoVdf" userId="d55be94f-4073-46ba-88ef-465599598fde" providerId="ADAL" clId="{6B071DC5-7DF9-4531-8A7E-12E873C8603A}" dt="2023-01-25T20:19:47.955" v="7425" actId="1076"/>
        <pc:sldMkLst>
          <pc:docMk/>
          <pc:sldMk cId="668184262" sldId="319"/>
        </pc:sldMkLst>
        <pc:spChg chg="mod">
          <ac:chgData name="BEN KHALFALLAH Hela ItimAsrScoVdf" userId="d55be94f-4073-46ba-88ef-465599598fde" providerId="ADAL" clId="{6B071DC5-7DF9-4531-8A7E-12E873C8603A}" dt="2023-01-25T20:10:06.815" v="7177" actId="20577"/>
          <ac:spMkLst>
            <pc:docMk/>
            <pc:sldMk cId="668184262" sldId="319"/>
            <ac:spMk id="2" creationId="{9A6B5AD6-C51C-4E6F-98A0-B650599B041D}"/>
          </ac:spMkLst>
        </pc:spChg>
        <pc:spChg chg="add mod">
          <ac:chgData name="BEN KHALFALLAH Hela ItimAsrScoVdf" userId="d55be94f-4073-46ba-88ef-465599598fde" providerId="ADAL" clId="{6B071DC5-7DF9-4531-8A7E-12E873C8603A}" dt="2023-01-25T20:19:40.649" v="7424" actId="1076"/>
          <ac:spMkLst>
            <pc:docMk/>
            <pc:sldMk cId="668184262" sldId="319"/>
            <ac:spMk id="4" creationId="{1425EC1C-B1D6-4DD7-9BA1-B2180E0D2040}"/>
          </ac:spMkLst>
        </pc:spChg>
        <pc:spChg chg="add mod">
          <ac:chgData name="BEN KHALFALLAH Hela ItimAsrScoVdf" userId="d55be94f-4073-46ba-88ef-465599598fde" providerId="ADAL" clId="{6B071DC5-7DF9-4531-8A7E-12E873C8603A}" dt="2023-01-25T20:19:47.955" v="7425" actId="1076"/>
          <ac:spMkLst>
            <pc:docMk/>
            <pc:sldMk cId="668184262" sldId="319"/>
            <ac:spMk id="5" creationId="{A46CAB84-889B-41D1-952C-2445F9E1492B}"/>
          </ac:spMkLst>
        </pc:spChg>
        <pc:spChg chg="add mod">
          <ac:chgData name="BEN KHALFALLAH Hela ItimAsrScoVdf" userId="d55be94f-4073-46ba-88ef-465599598fde" providerId="ADAL" clId="{6B071DC5-7DF9-4531-8A7E-12E873C8603A}" dt="2023-01-25T20:19:15.331" v="7417" actId="1076"/>
          <ac:spMkLst>
            <pc:docMk/>
            <pc:sldMk cId="668184262" sldId="319"/>
            <ac:spMk id="6" creationId="{CF35481A-F8A4-4E34-9685-A9A5BFB50868}"/>
          </ac:spMkLst>
        </pc:spChg>
        <pc:spChg chg="add mod">
          <ac:chgData name="BEN KHALFALLAH Hela ItimAsrScoVdf" userId="d55be94f-4073-46ba-88ef-465599598fde" providerId="ADAL" clId="{6B071DC5-7DF9-4531-8A7E-12E873C8603A}" dt="2023-01-25T20:19:36.202" v="7423" actId="14100"/>
          <ac:spMkLst>
            <pc:docMk/>
            <pc:sldMk cId="668184262" sldId="319"/>
            <ac:spMk id="7" creationId="{58398233-1A70-4409-AF2C-BB55075BF9A7}"/>
          </ac:spMkLst>
        </pc:spChg>
        <pc:graphicFrameChg chg="add mod">
          <ac:chgData name="BEN KHALFALLAH Hela ItimAsrScoVdf" userId="d55be94f-4073-46ba-88ef-465599598fde" providerId="ADAL" clId="{6B071DC5-7DF9-4531-8A7E-12E873C8603A}" dt="2023-01-25T20:10:42.980" v="7263" actId="20577"/>
          <ac:graphicFrameMkLst>
            <pc:docMk/>
            <pc:sldMk cId="668184262" sldId="319"/>
            <ac:graphicFrameMk id="3" creationId="{92D71C22-C624-4D64-A6DA-0644135D715E}"/>
          </ac:graphicFrameMkLst>
        </pc:graphicFrameChg>
      </pc:sldChg>
      <pc:sldChg chg="modSp add del mod">
        <pc:chgData name="BEN KHALFALLAH Hela ItimAsrScoVdf" userId="d55be94f-4073-46ba-88ef-465599598fde" providerId="ADAL" clId="{6B071DC5-7DF9-4531-8A7E-12E873C8603A}" dt="2023-01-25T20:09:20.575" v="7171" actId="2696"/>
        <pc:sldMkLst>
          <pc:docMk/>
          <pc:sldMk cId="1810978912" sldId="319"/>
        </pc:sldMkLst>
        <pc:spChg chg="mod">
          <ac:chgData name="BEN KHALFALLAH Hela ItimAsrScoVdf" userId="d55be94f-4073-46ba-88ef-465599598fde" providerId="ADAL" clId="{6B071DC5-7DF9-4531-8A7E-12E873C8603A}" dt="2023-01-24T16:36:59.838" v="3550"/>
          <ac:spMkLst>
            <pc:docMk/>
            <pc:sldMk cId="1810978912" sldId="319"/>
            <ac:spMk id="2" creationId="{9A6B5AD6-C51C-4E6F-98A0-B650599B041D}"/>
          </ac:spMkLst>
        </pc:spChg>
      </pc:sldChg>
      <pc:sldChg chg="add del ord">
        <pc:chgData name="BEN KHALFALLAH Hela ItimAsrScoVdf" userId="d55be94f-4073-46ba-88ef-465599598fde" providerId="ADAL" clId="{6B071DC5-7DF9-4531-8A7E-12E873C8603A}" dt="2023-01-25T20:10:47.631" v="7264" actId="47"/>
        <pc:sldMkLst>
          <pc:docMk/>
          <pc:sldMk cId="1487543434" sldId="320"/>
        </pc:sldMkLst>
      </pc:sldChg>
      <pc:sldChg chg="modSp add del mod replId">
        <pc:chgData name="BEN KHALFALLAH Hela ItimAsrScoVdf" userId="d55be94f-4073-46ba-88ef-465599598fde" providerId="ADAL" clId="{6B071DC5-7DF9-4531-8A7E-12E873C8603A}" dt="2023-01-25T20:09:20.575" v="7171" actId="2696"/>
        <pc:sldMkLst>
          <pc:docMk/>
          <pc:sldMk cId="3437424352" sldId="320"/>
        </pc:sldMkLst>
        <pc:spChg chg="mod">
          <ac:chgData name="BEN KHALFALLAH Hela ItimAsrScoVdf" userId="d55be94f-4073-46ba-88ef-465599598fde" providerId="ADAL" clId="{6B071DC5-7DF9-4531-8A7E-12E873C8603A}" dt="2023-01-24T16:36:59.838" v="3550"/>
          <ac:spMkLst>
            <pc:docMk/>
            <pc:sldMk cId="3437424352" sldId="320"/>
            <ac:spMk id="2" creationId="{B1A01B25-B805-4738-9F92-6F684430E995}"/>
          </ac:spMkLst>
        </pc:spChg>
      </pc:sldChg>
      <pc:sldChg chg="modSp add del replId">
        <pc:chgData name="BEN KHALFALLAH Hela ItimAsrScoVdf" userId="d55be94f-4073-46ba-88ef-465599598fde" providerId="ADAL" clId="{6B071DC5-7DF9-4531-8A7E-12E873C8603A}" dt="2023-01-25T20:17:10.910" v="7388" actId="47"/>
        <pc:sldMkLst>
          <pc:docMk/>
          <pc:sldMk cId="3761816426" sldId="321"/>
        </pc:sldMkLst>
        <pc:spChg chg="mod">
          <ac:chgData name="BEN KHALFALLAH Hela ItimAsrScoVdf" userId="d55be94f-4073-46ba-88ef-465599598fde" providerId="ADAL" clId="{6B071DC5-7DF9-4531-8A7E-12E873C8603A}" dt="2023-01-24T16:36:59.838" v="3550"/>
          <ac:spMkLst>
            <pc:docMk/>
            <pc:sldMk cId="3761816426" sldId="321"/>
            <ac:spMk id="2" creationId="{B1A01B25-B805-4738-9F92-6F684430E995}"/>
          </ac:spMkLst>
        </pc:spChg>
      </pc:sldChg>
      <pc:sldChg chg="delSp modSp new del mod">
        <pc:chgData name="BEN KHALFALLAH Hela ItimAsrScoVdf" userId="d55be94f-4073-46ba-88ef-465599598fde" providerId="ADAL" clId="{6B071DC5-7DF9-4531-8A7E-12E873C8603A}" dt="2023-01-24T16:20:48.022" v="3318" actId="47"/>
        <pc:sldMkLst>
          <pc:docMk/>
          <pc:sldMk cId="864984998" sldId="322"/>
        </pc:sldMkLst>
        <pc:spChg chg="mod">
          <ac:chgData name="BEN KHALFALLAH Hela ItimAsrScoVdf" userId="d55be94f-4073-46ba-88ef-465599598fde" providerId="ADAL" clId="{6B071DC5-7DF9-4531-8A7E-12E873C8603A}" dt="2023-01-24T12:43:05.372" v="2623" actId="20577"/>
          <ac:spMkLst>
            <pc:docMk/>
            <pc:sldMk cId="864984998" sldId="322"/>
            <ac:spMk id="2" creationId="{C0E55435-C8DD-4E92-A683-9FDD7188FCBC}"/>
          </ac:spMkLst>
        </pc:spChg>
        <pc:spChg chg="mod">
          <ac:chgData name="BEN KHALFALLAH Hela ItimAsrScoVdf" userId="d55be94f-4073-46ba-88ef-465599598fde" providerId="ADAL" clId="{6B071DC5-7DF9-4531-8A7E-12E873C8603A}" dt="2023-01-24T12:43:17.852" v="2647" actId="20577"/>
          <ac:spMkLst>
            <pc:docMk/>
            <pc:sldMk cId="864984998" sldId="322"/>
            <ac:spMk id="3" creationId="{225D86D2-91CC-44EA-AD28-6DC13F46AD3E}"/>
          </ac:spMkLst>
        </pc:spChg>
        <pc:spChg chg="del">
          <ac:chgData name="BEN KHALFALLAH Hela ItimAsrScoVdf" userId="d55be94f-4073-46ba-88ef-465599598fde" providerId="ADAL" clId="{6B071DC5-7DF9-4531-8A7E-12E873C8603A}" dt="2023-01-24T16:17:01.432" v="3274" actId="478"/>
          <ac:spMkLst>
            <pc:docMk/>
            <pc:sldMk cId="864984998" sldId="322"/>
            <ac:spMk id="4" creationId="{6092E609-ABC7-42E8-B31D-EB515C31C2A6}"/>
          </ac:spMkLst>
        </pc:spChg>
        <pc:spChg chg="mod">
          <ac:chgData name="BEN KHALFALLAH Hela ItimAsrScoVdf" userId="d55be94f-4073-46ba-88ef-465599598fde" providerId="ADAL" clId="{6B071DC5-7DF9-4531-8A7E-12E873C8603A}" dt="2023-01-24T12:43:29.850" v="2663"/>
          <ac:spMkLst>
            <pc:docMk/>
            <pc:sldMk cId="864984998" sldId="322"/>
            <ac:spMk id="5" creationId="{6AF265DC-5D4A-4D27-9FDF-3BA210942DF7}"/>
          </ac:spMkLst>
        </pc:spChg>
        <pc:spChg chg="del">
          <ac:chgData name="BEN KHALFALLAH Hela ItimAsrScoVdf" userId="d55be94f-4073-46ba-88ef-465599598fde" providerId="ADAL" clId="{6B071DC5-7DF9-4531-8A7E-12E873C8603A}" dt="2023-01-24T16:17:01.432" v="3274" actId="478"/>
          <ac:spMkLst>
            <pc:docMk/>
            <pc:sldMk cId="864984998" sldId="322"/>
            <ac:spMk id="6" creationId="{88A037D5-2CD0-456D-8D77-2F4748741896}"/>
          </ac:spMkLst>
        </pc:spChg>
        <pc:spChg chg="mod">
          <ac:chgData name="BEN KHALFALLAH Hela ItimAsrScoVdf" userId="d55be94f-4073-46ba-88ef-465599598fde" providerId="ADAL" clId="{6B071DC5-7DF9-4531-8A7E-12E873C8603A}" dt="2023-01-24T12:43:55.694" v="2673" actId="20577"/>
          <ac:spMkLst>
            <pc:docMk/>
            <pc:sldMk cId="864984998" sldId="322"/>
            <ac:spMk id="7" creationId="{BDC2435E-FF46-49BE-8C56-951D2E2F7C3B}"/>
          </ac:spMkLst>
        </pc:spChg>
        <pc:spChg chg="del">
          <ac:chgData name="BEN KHALFALLAH Hela ItimAsrScoVdf" userId="d55be94f-4073-46ba-88ef-465599598fde" providerId="ADAL" clId="{6B071DC5-7DF9-4531-8A7E-12E873C8603A}" dt="2023-01-24T16:17:01.432" v="3274" actId="478"/>
          <ac:spMkLst>
            <pc:docMk/>
            <pc:sldMk cId="864984998" sldId="322"/>
            <ac:spMk id="8" creationId="{86C6E86B-4C0B-43E1-A230-FD8BCC1FFE8E}"/>
          </ac:spMkLst>
        </pc:spChg>
      </pc:sldChg>
      <pc:sldChg chg="addSp delSp modSp new mod ord setBg setClrOvrMap delDesignElem">
        <pc:chgData name="BEN KHALFALLAH Hela ItimAsrScoVdf" userId="d55be94f-4073-46ba-88ef-465599598fde" providerId="ADAL" clId="{6B071DC5-7DF9-4531-8A7E-12E873C8603A}" dt="2023-01-25T22:04:49.626" v="9330"/>
        <pc:sldMkLst>
          <pc:docMk/>
          <pc:sldMk cId="4022237814" sldId="323"/>
        </pc:sldMkLst>
        <pc:spChg chg="mod ord">
          <ac:chgData name="BEN KHALFALLAH Hela ItimAsrScoVdf" userId="d55be94f-4073-46ba-88ef-465599598fde" providerId="ADAL" clId="{6B071DC5-7DF9-4531-8A7E-12E873C8603A}" dt="2023-01-24T17:34:40.614" v="4063" actId="20577"/>
          <ac:spMkLst>
            <pc:docMk/>
            <pc:sldMk cId="4022237814" sldId="323"/>
            <ac:spMk id="2" creationId="{744B863E-AB96-45E4-B576-9C262399745E}"/>
          </ac:spMkLst>
        </pc:spChg>
        <pc:spChg chg="mod ord">
          <ac:chgData name="BEN KHALFALLAH Hela ItimAsrScoVdf" userId="d55be94f-4073-46ba-88ef-465599598fde" providerId="ADAL" clId="{6B071DC5-7DF9-4531-8A7E-12E873C8603A}" dt="2023-01-24T17:16:53.905" v="3682" actId="26606"/>
          <ac:spMkLst>
            <pc:docMk/>
            <pc:sldMk cId="4022237814" sldId="323"/>
            <ac:spMk id="3" creationId="{CC9934C0-3D36-4270-8EFC-C152227C1C6A}"/>
          </ac:spMkLst>
        </pc:spChg>
        <pc:spChg chg="add del">
          <ac:chgData name="BEN KHALFALLAH Hela ItimAsrScoVdf" userId="d55be94f-4073-46ba-88ef-465599598fde" providerId="ADAL" clId="{6B071DC5-7DF9-4531-8A7E-12E873C8603A}" dt="2023-01-24T16:39:17.547" v="3571" actId="26606"/>
          <ac:spMkLst>
            <pc:docMk/>
            <pc:sldMk cId="4022237814" sldId="323"/>
            <ac:spMk id="5" creationId="{BE194971-2F2D-44B0-8AE6-FF2DCCEE0A96}"/>
          </ac:spMkLst>
        </pc:spChg>
        <pc:spChg chg="add del">
          <ac:chgData name="BEN KHALFALLAH Hela ItimAsrScoVdf" userId="d55be94f-4073-46ba-88ef-465599598fde" providerId="ADAL" clId="{6B071DC5-7DF9-4531-8A7E-12E873C8603A}" dt="2023-01-24T16:39:17.547" v="3571" actId="26606"/>
          <ac:spMkLst>
            <pc:docMk/>
            <pc:sldMk cId="4022237814" sldId="323"/>
            <ac:spMk id="7" creationId="{62AE8E50-35D4-4D5A-A4BB-168CBB027DA2}"/>
          </ac:spMkLst>
        </pc:spChg>
        <pc:spChg chg="add del">
          <ac:chgData name="BEN KHALFALLAH Hela ItimAsrScoVdf" userId="d55be94f-4073-46ba-88ef-465599598fde" providerId="ADAL" clId="{6B071DC5-7DF9-4531-8A7E-12E873C8603A}" dt="2023-01-24T16:39:17.547" v="3571" actId="26606"/>
          <ac:spMkLst>
            <pc:docMk/>
            <pc:sldMk cId="4022237814" sldId="323"/>
            <ac:spMk id="9" creationId="{C37D1D6D-17D8-4296-B000-665D1892D01E}"/>
          </ac:spMkLst>
        </pc:spChg>
        <pc:spChg chg="add del">
          <ac:chgData name="BEN KHALFALLAH Hela ItimAsrScoVdf" userId="d55be94f-4073-46ba-88ef-465599598fde" providerId="ADAL" clId="{6B071DC5-7DF9-4531-8A7E-12E873C8603A}" dt="2023-01-24T16:39:17.547" v="3571" actId="26606"/>
          <ac:spMkLst>
            <pc:docMk/>
            <pc:sldMk cId="4022237814" sldId="323"/>
            <ac:spMk id="10" creationId="{1FF9A61E-EB11-4C46-82E1-3E00A3B4B4D6}"/>
          </ac:spMkLst>
        </pc:spChg>
        <pc:spChg chg="add del">
          <ac:chgData name="BEN KHALFALLAH Hela ItimAsrScoVdf" userId="d55be94f-4073-46ba-88ef-465599598fde" providerId="ADAL" clId="{6B071DC5-7DF9-4531-8A7E-12E873C8603A}" dt="2023-01-24T16:39:17.547" v="3571" actId="26606"/>
          <ac:spMkLst>
            <pc:docMk/>
            <pc:sldMk cId="4022237814" sldId="323"/>
            <ac:spMk id="11" creationId="{1B26E892-1320-40AA-9CA1-246721C18768}"/>
          </ac:spMkLst>
        </pc:spChg>
        <pc:spChg chg="add del">
          <ac:chgData name="BEN KHALFALLAH Hela ItimAsrScoVdf" userId="d55be94f-4073-46ba-88ef-465599598fde" providerId="ADAL" clId="{6B071DC5-7DF9-4531-8A7E-12E873C8603A}" dt="2023-01-24T16:33:55.732" v="3487"/>
          <ac:spMkLst>
            <pc:docMk/>
            <pc:sldMk cId="4022237814" sldId="323"/>
            <ac:spMk id="12" creationId="{73C0A186-7444-4460-9C37-532E7671E99E}"/>
          </ac:spMkLst>
        </pc:spChg>
        <pc:spChg chg="add del">
          <ac:chgData name="BEN KHALFALLAH Hela ItimAsrScoVdf" userId="d55be94f-4073-46ba-88ef-465599598fde" providerId="ADAL" clId="{6B071DC5-7DF9-4531-8A7E-12E873C8603A}" dt="2023-01-24T16:33:55.732" v="3487"/>
          <ac:spMkLst>
            <pc:docMk/>
            <pc:sldMk cId="4022237814" sldId="323"/>
            <ac:spMk id="14" creationId="{D22D1B95-2B54-43E9-85D9-B489F6C5DD0F}"/>
          </ac:spMkLst>
        </pc:spChg>
        <pc:spChg chg="add del">
          <ac:chgData name="BEN KHALFALLAH Hela ItimAsrScoVdf" userId="d55be94f-4073-46ba-88ef-465599598fde" providerId="ADAL" clId="{6B071DC5-7DF9-4531-8A7E-12E873C8603A}" dt="2023-01-24T16:33:55.732" v="3487"/>
          <ac:spMkLst>
            <pc:docMk/>
            <pc:sldMk cId="4022237814" sldId="323"/>
            <ac:spMk id="16" creationId="{7D0F3F6D-A49D-4406-8D61-1C4F8D792F04}"/>
          </ac:spMkLst>
        </pc:spChg>
        <pc:spChg chg="add del">
          <ac:chgData name="BEN KHALFALLAH Hela ItimAsrScoVdf" userId="d55be94f-4073-46ba-88ef-465599598fde" providerId="ADAL" clId="{6B071DC5-7DF9-4531-8A7E-12E873C8603A}" dt="2023-01-24T16:33:55.732" v="3487"/>
          <ac:spMkLst>
            <pc:docMk/>
            <pc:sldMk cId="4022237814" sldId="323"/>
            <ac:spMk id="18" creationId="{D953A318-DA8D-4405-9536-D889E45C5E3E}"/>
          </ac:spMkLst>
        </pc:spChg>
        <pc:spChg chg="add del">
          <ac:chgData name="BEN KHALFALLAH Hela ItimAsrScoVdf" userId="d55be94f-4073-46ba-88ef-465599598fde" providerId="ADAL" clId="{6B071DC5-7DF9-4531-8A7E-12E873C8603A}" dt="2023-01-24T16:33:55.732" v="3487"/>
          <ac:spMkLst>
            <pc:docMk/>
            <pc:sldMk cId="4022237814" sldId="323"/>
            <ac:spMk id="20" creationId="{9E382A3D-2F90-475C-8DF2-F666FEA3425B}"/>
          </ac:spMkLst>
        </pc:spChg>
        <pc:spChg chg="add del">
          <ac:chgData name="BEN KHALFALLAH Hela ItimAsrScoVdf" userId="d55be94f-4073-46ba-88ef-465599598fde" providerId="ADAL" clId="{6B071DC5-7DF9-4531-8A7E-12E873C8603A}" dt="2023-01-24T17:11:37.931" v="3650"/>
          <ac:spMkLst>
            <pc:docMk/>
            <pc:sldMk cId="4022237814" sldId="323"/>
            <ac:spMk id="21" creationId="{AF976E29-81EA-4745-B419-DA5A93225B77}"/>
          </ac:spMkLst>
        </pc:spChg>
        <pc:spChg chg="add del">
          <ac:chgData name="BEN KHALFALLAH Hela ItimAsrScoVdf" userId="d55be94f-4073-46ba-88ef-465599598fde" providerId="ADAL" clId="{6B071DC5-7DF9-4531-8A7E-12E873C8603A}" dt="2023-01-24T16:39:17.547" v="3571" actId="26606"/>
          <ac:spMkLst>
            <pc:docMk/>
            <pc:sldMk cId="4022237814" sldId="323"/>
            <ac:spMk id="22" creationId="{C170DF7D-4686-4BD5-A9CD-C8964928468D}"/>
          </ac:spMkLst>
        </pc:spChg>
        <pc:spChg chg="add del">
          <ac:chgData name="BEN KHALFALLAH Hela ItimAsrScoVdf" userId="d55be94f-4073-46ba-88ef-465599598fde" providerId="ADAL" clId="{6B071DC5-7DF9-4531-8A7E-12E873C8603A}" dt="2023-01-24T17:11:44.690" v="3652"/>
          <ac:spMkLst>
            <pc:docMk/>
            <pc:sldMk cId="4022237814" sldId="323"/>
            <ac:spMk id="23" creationId="{CD851CFE-5595-4F10-A140-FBBF30D03B00}"/>
          </ac:spMkLst>
        </pc:spChg>
        <pc:spChg chg="add del">
          <ac:chgData name="BEN KHALFALLAH Hela ItimAsrScoVdf" userId="d55be94f-4073-46ba-88ef-465599598fde" providerId="ADAL" clId="{6B071DC5-7DF9-4531-8A7E-12E873C8603A}" dt="2023-01-24T16:42:05.017" v="3588" actId="26606"/>
          <ac:spMkLst>
            <pc:docMk/>
            <pc:sldMk cId="4022237814" sldId="323"/>
            <ac:spMk id="24" creationId="{BE194971-2F2D-44B0-8AE6-FF2DCCEE0A96}"/>
          </ac:spMkLst>
        </pc:spChg>
        <pc:spChg chg="add del">
          <ac:chgData name="BEN KHALFALLAH Hela ItimAsrScoVdf" userId="d55be94f-4073-46ba-88ef-465599598fde" providerId="ADAL" clId="{6B071DC5-7DF9-4531-8A7E-12E873C8603A}" dt="2023-01-24T16:42:05.017" v="3588" actId="26606"/>
          <ac:spMkLst>
            <pc:docMk/>
            <pc:sldMk cId="4022237814" sldId="323"/>
            <ac:spMk id="25" creationId="{1FF9A61E-EB11-4C46-82E1-3E00A3B4B4D6}"/>
          </ac:spMkLst>
        </pc:spChg>
        <pc:spChg chg="add del">
          <ac:chgData name="BEN KHALFALLAH Hela ItimAsrScoVdf" userId="d55be94f-4073-46ba-88ef-465599598fde" providerId="ADAL" clId="{6B071DC5-7DF9-4531-8A7E-12E873C8603A}" dt="2023-01-24T16:42:05.017" v="3588" actId="26606"/>
          <ac:spMkLst>
            <pc:docMk/>
            <pc:sldMk cId="4022237814" sldId="323"/>
            <ac:spMk id="27" creationId="{A540FAC9-3505-49ED-9B06-A0F8C1485394}"/>
          </ac:spMkLst>
        </pc:spChg>
        <pc:spChg chg="add del">
          <ac:chgData name="BEN KHALFALLAH Hela ItimAsrScoVdf" userId="d55be94f-4073-46ba-88ef-465599598fde" providerId="ADAL" clId="{6B071DC5-7DF9-4531-8A7E-12E873C8603A}" dt="2023-01-24T16:42:05.017" v="3588" actId="26606"/>
          <ac:spMkLst>
            <pc:docMk/>
            <pc:sldMk cId="4022237814" sldId="323"/>
            <ac:spMk id="28" creationId="{9879B3CD-E329-42F5-B136-BA1F37EC0532}"/>
          </ac:spMkLst>
        </pc:spChg>
        <pc:spChg chg="add del">
          <ac:chgData name="BEN KHALFALLAH Hela ItimAsrScoVdf" userId="d55be94f-4073-46ba-88ef-465599598fde" providerId="ADAL" clId="{6B071DC5-7DF9-4531-8A7E-12E873C8603A}" dt="2023-01-24T16:42:05.017" v="3588" actId="26606"/>
          <ac:spMkLst>
            <pc:docMk/>
            <pc:sldMk cId="4022237814" sldId="323"/>
            <ac:spMk id="30" creationId="{EA0B4097-B645-43E0-A2B5-B8D688E74592}"/>
          </ac:spMkLst>
        </pc:spChg>
        <pc:spChg chg="add del">
          <ac:chgData name="BEN KHALFALLAH Hela ItimAsrScoVdf" userId="d55be94f-4073-46ba-88ef-465599598fde" providerId="ADAL" clId="{6B071DC5-7DF9-4531-8A7E-12E873C8603A}" dt="2023-01-24T17:11:58.728" v="3654"/>
          <ac:spMkLst>
            <pc:docMk/>
            <pc:sldMk cId="4022237814" sldId="323"/>
            <ac:spMk id="31" creationId="{7BFEFDFF-8783-404A-BE45-0488F69ADCFE}"/>
          </ac:spMkLst>
        </pc:spChg>
        <pc:spChg chg="add del mod">
          <ac:chgData name="BEN KHALFALLAH Hela ItimAsrScoVdf" userId="d55be94f-4073-46ba-88ef-465599598fde" providerId="ADAL" clId="{6B071DC5-7DF9-4531-8A7E-12E873C8603A}" dt="2023-01-24T17:09:14.336" v="3634" actId="21"/>
          <ac:spMkLst>
            <pc:docMk/>
            <pc:sldMk cId="4022237814" sldId="323"/>
            <ac:spMk id="148" creationId="{917C2E40-20C2-47F2-9F4A-C8821582358B}"/>
          </ac:spMkLst>
        </pc:spChg>
        <pc:spChg chg="add del">
          <ac:chgData name="BEN KHALFALLAH Hela ItimAsrScoVdf" userId="d55be94f-4073-46ba-88ef-465599598fde" providerId="ADAL" clId="{6B071DC5-7DF9-4531-8A7E-12E873C8603A}" dt="2023-01-24T17:16:44.856" v="3677" actId="26606"/>
          <ac:spMkLst>
            <pc:docMk/>
            <pc:sldMk cId="4022237814" sldId="323"/>
            <ac:spMk id="160" creationId="{8075DF9C-FBFA-4852-9E97-463CCCDEE9DA}"/>
          </ac:spMkLst>
        </pc:spChg>
        <pc:spChg chg="add del">
          <ac:chgData name="BEN KHALFALLAH Hela ItimAsrScoVdf" userId="d55be94f-4073-46ba-88ef-465599598fde" providerId="ADAL" clId="{6B071DC5-7DF9-4531-8A7E-12E873C8603A}" dt="2023-01-24T17:16:44.856" v="3677" actId="26606"/>
          <ac:spMkLst>
            <pc:docMk/>
            <pc:sldMk cId="4022237814" sldId="323"/>
            <ac:spMk id="161" creationId="{EE8C26B4-C16C-4C86-8146-C48FAC987F23}"/>
          </ac:spMkLst>
        </pc:spChg>
        <pc:spChg chg="add del">
          <ac:chgData name="BEN KHALFALLAH Hela ItimAsrScoVdf" userId="d55be94f-4073-46ba-88ef-465599598fde" providerId="ADAL" clId="{6B071DC5-7DF9-4531-8A7E-12E873C8603A}" dt="2023-01-24T17:16:49.976" v="3679" actId="26606"/>
          <ac:spMkLst>
            <pc:docMk/>
            <pc:sldMk cId="4022237814" sldId="323"/>
            <ac:spMk id="163" creationId="{2E38BCF6-D504-4397-9838-6B6E483D0FCC}"/>
          </ac:spMkLst>
        </pc:spChg>
        <pc:spChg chg="add del">
          <ac:chgData name="BEN KHALFALLAH Hela ItimAsrScoVdf" userId="d55be94f-4073-46ba-88ef-465599598fde" providerId="ADAL" clId="{6B071DC5-7DF9-4531-8A7E-12E873C8603A}" dt="2023-01-24T17:16:49.976" v="3679" actId="26606"/>
          <ac:spMkLst>
            <pc:docMk/>
            <pc:sldMk cId="4022237814" sldId="323"/>
            <ac:spMk id="164" creationId="{A9459DCB-24BA-4C67-A940-FE411D6A2022}"/>
          </ac:spMkLst>
        </pc:spChg>
        <pc:spChg chg="add del mod">
          <ac:chgData name="BEN KHALFALLAH Hela ItimAsrScoVdf" userId="d55be94f-4073-46ba-88ef-465599598fde" providerId="ADAL" clId="{6B071DC5-7DF9-4531-8A7E-12E873C8603A}" dt="2023-01-24T17:13:35.535" v="3661" actId="478"/>
          <ac:spMkLst>
            <pc:docMk/>
            <pc:sldMk cId="4022237814" sldId="323"/>
            <ac:spMk id="165" creationId="{784558D1-C7EB-4725-B3E9-C580EDCFE4DE}"/>
          </ac:spMkLst>
        </pc:spChg>
        <pc:spChg chg="add del">
          <ac:chgData name="BEN KHALFALLAH Hela ItimAsrScoVdf" userId="d55be94f-4073-46ba-88ef-465599598fde" providerId="ADAL" clId="{6B071DC5-7DF9-4531-8A7E-12E873C8603A}" dt="2023-01-24T17:16:49.976" v="3679" actId="26606"/>
          <ac:spMkLst>
            <pc:docMk/>
            <pc:sldMk cId="4022237814" sldId="323"/>
            <ac:spMk id="167" creationId="{8A34DF04-51D2-42E6-B602-7A2FE96458EF}"/>
          </ac:spMkLst>
        </pc:spChg>
        <pc:spChg chg="add del">
          <ac:chgData name="BEN KHALFALLAH Hela ItimAsrScoVdf" userId="d55be94f-4073-46ba-88ef-465599598fde" providerId="ADAL" clId="{6B071DC5-7DF9-4531-8A7E-12E873C8603A}" dt="2023-01-24T17:16:49.976" v="3679" actId="26606"/>
          <ac:spMkLst>
            <pc:docMk/>
            <pc:sldMk cId="4022237814" sldId="323"/>
            <ac:spMk id="168" creationId="{3FFCF999-63D4-4715-A827-1A0BAFD08CEE}"/>
          </ac:spMkLst>
        </pc:spChg>
        <pc:spChg chg="add del">
          <ac:chgData name="BEN KHALFALLAH Hela ItimAsrScoVdf" userId="d55be94f-4073-46ba-88ef-465599598fde" providerId="ADAL" clId="{6B071DC5-7DF9-4531-8A7E-12E873C8603A}" dt="2023-01-24T17:16:53.876" v="3681" actId="26606"/>
          <ac:spMkLst>
            <pc:docMk/>
            <pc:sldMk cId="4022237814" sldId="323"/>
            <ac:spMk id="170" creationId="{2E38BCF6-D504-4397-9838-6B6E483D0FCC}"/>
          </ac:spMkLst>
        </pc:spChg>
        <pc:spChg chg="add del">
          <ac:chgData name="BEN KHALFALLAH Hela ItimAsrScoVdf" userId="d55be94f-4073-46ba-88ef-465599598fde" providerId="ADAL" clId="{6B071DC5-7DF9-4531-8A7E-12E873C8603A}" dt="2023-01-24T17:16:53.876" v="3681" actId="26606"/>
          <ac:spMkLst>
            <pc:docMk/>
            <pc:sldMk cId="4022237814" sldId="323"/>
            <ac:spMk id="171" creationId="{A9459DCB-24BA-4C67-A940-FE411D6A2022}"/>
          </ac:spMkLst>
        </pc:spChg>
        <pc:spChg chg="add del">
          <ac:chgData name="BEN KHALFALLAH Hela ItimAsrScoVdf" userId="d55be94f-4073-46ba-88ef-465599598fde" providerId="ADAL" clId="{6B071DC5-7DF9-4531-8A7E-12E873C8603A}" dt="2023-01-24T17:16:53.876" v="3681" actId="26606"/>
          <ac:spMkLst>
            <pc:docMk/>
            <pc:sldMk cId="4022237814" sldId="323"/>
            <ac:spMk id="173" creationId="{0B8AD772-4748-4B3F-A8A4-ED69C06B84EA}"/>
          </ac:spMkLst>
        </pc:spChg>
        <pc:spChg chg="add del">
          <ac:chgData name="BEN KHALFALLAH Hela ItimAsrScoVdf" userId="d55be94f-4073-46ba-88ef-465599598fde" providerId="ADAL" clId="{6B071DC5-7DF9-4531-8A7E-12E873C8603A}" dt="2023-01-24T17:16:53.876" v="3681" actId="26606"/>
          <ac:spMkLst>
            <pc:docMk/>
            <pc:sldMk cId="4022237814" sldId="323"/>
            <ac:spMk id="174" creationId="{2C770CBF-F380-436D-8951-D2667212FA7D}"/>
          </ac:spMkLst>
        </pc:spChg>
        <pc:spChg chg="add del">
          <ac:chgData name="BEN KHALFALLAH Hela ItimAsrScoVdf" userId="d55be94f-4073-46ba-88ef-465599598fde" providerId="ADAL" clId="{6B071DC5-7DF9-4531-8A7E-12E873C8603A}" dt="2023-01-24T17:17:58.826" v="3695" actId="26606"/>
          <ac:spMkLst>
            <pc:docMk/>
            <pc:sldMk cId="4022237814" sldId="323"/>
            <ac:spMk id="176" creationId="{3CAF01F4-43BC-4C8D-B3E7-889AD234BB3D}"/>
          </ac:spMkLst>
        </pc:spChg>
        <pc:spChg chg="add del">
          <ac:chgData name="BEN KHALFALLAH Hela ItimAsrScoVdf" userId="d55be94f-4073-46ba-88ef-465599598fde" providerId="ADAL" clId="{6B071DC5-7DF9-4531-8A7E-12E873C8603A}" dt="2023-01-24T17:17:58.826" v="3695" actId="26606"/>
          <ac:spMkLst>
            <pc:docMk/>
            <pc:sldMk cId="4022237814" sldId="323"/>
            <ac:spMk id="177" creationId="{06CA1EFD-9858-44D0-91BA-87238CF94A39}"/>
          </ac:spMkLst>
        </pc:spChg>
        <pc:spChg chg="add del">
          <ac:chgData name="BEN KHALFALLAH Hela ItimAsrScoVdf" userId="d55be94f-4073-46ba-88ef-465599598fde" providerId="ADAL" clId="{6B071DC5-7DF9-4531-8A7E-12E873C8603A}" dt="2023-01-24T17:17:58.826" v="3695" actId="26606"/>
          <ac:spMkLst>
            <pc:docMk/>
            <pc:sldMk cId="4022237814" sldId="323"/>
            <ac:spMk id="179" creationId="{8075DF9C-FBFA-4852-9E97-463CCCDEE9DA}"/>
          </ac:spMkLst>
        </pc:spChg>
        <pc:spChg chg="add del">
          <ac:chgData name="BEN KHALFALLAH Hela ItimAsrScoVdf" userId="d55be94f-4073-46ba-88ef-465599598fde" providerId="ADAL" clId="{6B071DC5-7DF9-4531-8A7E-12E873C8603A}" dt="2023-01-24T17:17:58.826" v="3695" actId="26606"/>
          <ac:spMkLst>
            <pc:docMk/>
            <pc:sldMk cId="4022237814" sldId="323"/>
            <ac:spMk id="180" creationId="{EE8C26B4-C16C-4C86-8146-C48FAC987F23}"/>
          </ac:spMkLst>
        </pc:spChg>
        <pc:spChg chg="add mod">
          <ac:chgData name="BEN KHALFALLAH Hela ItimAsrScoVdf" userId="d55be94f-4073-46ba-88ef-465599598fde" providerId="ADAL" clId="{6B071DC5-7DF9-4531-8A7E-12E873C8603A}" dt="2023-01-24T17:19:29.507" v="3720" actId="1076"/>
          <ac:spMkLst>
            <pc:docMk/>
            <pc:sldMk cId="4022237814" sldId="323"/>
            <ac:spMk id="228" creationId="{58D8F82A-FFBD-481C-95D5-D0C82F6782CB}"/>
          </ac:spMkLst>
        </pc:spChg>
        <pc:spChg chg="add del">
          <ac:chgData name="BEN KHALFALLAH Hela ItimAsrScoVdf" userId="d55be94f-4073-46ba-88ef-465599598fde" providerId="ADAL" clId="{6B071DC5-7DF9-4531-8A7E-12E873C8603A}" dt="2023-01-24T17:05:09.620" v="3625" actId="26606"/>
          <ac:spMkLst>
            <pc:docMk/>
            <pc:sldMk cId="4022237814" sldId="323"/>
            <ac:spMk id="3072" creationId="{8BD0C197-6F97-4148-BD9F-3BC50E46A47D}"/>
          </ac:spMkLst>
        </pc:spChg>
        <pc:spChg chg="add del">
          <ac:chgData name="BEN KHALFALLAH Hela ItimAsrScoVdf" userId="d55be94f-4073-46ba-88ef-465599598fde" providerId="ADAL" clId="{6B071DC5-7DF9-4531-8A7E-12E873C8603A}" dt="2023-01-24T17:05:57.614" v="3627" actId="26606"/>
          <ac:spMkLst>
            <pc:docMk/>
            <pc:sldMk cId="4022237814" sldId="323"/>
            <ac:spMk id="3073" creationId="{73834904-4D9B-41F7-8DA6-0709FD9F7E9D}"/>
          </ac:spMkLst>
        </pc:spChg>
        <pc:spChg chg="add del">
          <ac:chgData name="BEN KHALFALLAH Hela ItimAsrScoVdf" userId="d55be94f-4073-46ba-88ef-465599598fde" providerId="ADAL" clId="{6B071DC5-7DF9-4531-8A7E-12E873C8603A}" dt="2023-01-24T17:05:57.614" v="3627" actId="26606"/>
          <ac:spMkLst>
            <pc:docMk/>
            <pc:sldMk cId="4022237814" sldId="323"/>
            <ac:spMk id="3077" creationId="{1D2E3C52-528A-4049-BCAA-5460756BC033}"/>
          </ac:spMkLst>
        </pc:spChg>
        <pc:spChg chg="add del">
          <ac:chgData name="BEN KHALFALLAH Hela ItimAsrScoVdf" userId="d55be94f-4073-46ba-88ef-465599598fde" providerId="ADAL" clId="{6B071DC5-7DF9-4531-8A7E-12E873C8603A}" dt="2023-01-24T16:42:04.987" v="3587" actId="26606"/>
          <ac:spMkLst>
            <pc:docMk/>
            <pc:sldMk cId="4022237814" sldId="323"/>
            <ac:spMk id="3079" creationId="{3A8EC506-B1DA-46A1-B44D-774E68468E13}"/>
          </ac:spMkLst>
        </pc:spChg>
        <pc:spChg chg="add del">
          <ac:chgData name="BEN KHALFALLAH Hela ItimAsrScoVdf" userId="d55be94f-4073-46ba-88ef-465599598fde" providerId="ADAL" clId="{6B071DC5-7DF9-4531-8A7E-12E873C8603A}" dt="2023-01-24T16:42:04.987" v="3587" actId="26606"/>
          <ac:spMkLst>
            <pc:docMk/>
            <pc:sldMk cId="4022237814" sldId="323"/>
            <ac:spMk id="3081" creationId="{BFF30785-305E-45D7-984F-5AA93D3CA561}"/>
          </ac:spMkLst>
        </pc:spChg>
        <pc:spChg chg="add del">
          <ac:chgData name="BEN KHALFALLAH Hela ItimAsrScoVdf" userId="d55be94f-4073-46ba-88ef-465599598fde" providerId="ADAL" clId="{6B071DC5-7DF9-4531-8A7E-12E873C8603A}" dt="2023-01-24T16:42:04.987" v="3587" actId="26606"/>
          <ac:spMkLst>
            <pc:docMk/>
            <pc:sldMk cId="4022237814" sldId="323"/>
            <ac:spMk id="3085" creationId="{CA73784B-AC76-4BAD-93AF-C72D0EDFD715}"/>
          </ac:spMkLst>
        </pc:spChg>
        <pc:spChg chg="add del">
          <ac:chgData name="BEN KHALFALLAH Hela ItimAsrScoVdf" userId="d55be94f-4073-46ba-88ef-465599598fde" providerId="ADAL" clId="{6B071DC5-7DF9-4531-8A7E-12E873C8603A}" dt="2023-01-24T16:45:00.684" v="3599" actId="26606"/>
          <ac:spMkLst>
            <pc:docMk/>
            <pc:sldMk cId="4022237814" sldId="323"/>
            <ac:spMk id="3090" creationId="{3A8EC506-B1DA-46A1-B44D-774E68468E13}"/>
          </ac:spMkLst>
        </pc:spChg>
        <pc:spChg chg="add del">
          <ac:chgData name="BEN KHALFALLAH Hela ItimAsrScoVdf" userId="d55be94f-4073-46ba-88ef-465599598fde" providerId="ADAL" clId="{6B071DC5-7DF9-4531-8A7E-12E873C8603A}" dt="2023-01-24T16:45:00.684" v="3599" actId="26606"/>
          <ac:spMkLst>
            <pc:docMk/>
            <pc:sldMk cId="4022237814" sldId="323"/>
            <ac:spMk id="3091" creationId="{BFF30785-305E-45D7-984F-5AA93D3CA561}"/>
          </ac:spMkLst>
        </pc:spChg>
        <pc:spChg chg="add del">
          <ac:chgData name="BEN KHALFALLAH Hela ItimAsrScoVdf" userId="d55be94f-4073-46ba-88ef-465599598fde" providerId="ADAL" clId="{6B071DC5-7DF9-4531-8A7E-12E873C8603A}" dt="2023-01-24T16:45:00.684" v="3599" actId="26606"/>
          <ac:spMkLst>
            <pc:docMk/>
            <pc:sldMk cId="4022237814" sldId="323"/>
            <ac:spMk id="3093" creationId="{C411DB08-1669-426B-BBEB-FAD285EF80FE}"/>
          </ac:spMkLst>
        </pc:spChg>
        <pc:spChg chg="add del">
          <ac:chgData name="BEN KHALFALLAH Hela ItimAsrScoVdf" userId="d55be94f-4073-46ba-88ef-465599598fde" providerId="ADAL" clId="{6B071DC5-7DF9-4531-8A7E-12E873C8603A}" dt="2023-01-24T16:45:00.684" v="3599" actId="26606"/>
          <ac:spMkLst>
            <pc:docMk/>
            <pc:sldMk cId="4022237814" sldId="323"/>
            <ac:spMk id="3094" creationId="{029E4219-121F-4CD1-AA58-24746CD2923C}"/>
          </ac:spMkLst>
        </pc:spChg>
        <pc:spChg chg="add del">
          <ac:chgData name="BEN KHALFALLAH Hela ItimAsrScoVdf" userId="d55be94f-4073-46ba-88ef-465599598fde" providerId="ADAL" clId="{6B071DC5-7DF9-4531-8A7E-12E873C8603A}" dt="2023-01-24T17:05:57.614" v="3627" actId="26606"/>
          <ac:spMkLst>
            <pc:docMk/>
            <pc:sldMk cId="4022237814" sldId="323"/>
            <ac:spMk id="3095" creationId="{CD5B542C-8183-4445-AF4D-B23AAE3299EE}"/>
          </ac:spMkLst>
        </pc:spChg>
        <pc:spChg chg="add del">
          <ac:chgData name="BEN KHALFALLAH Hela ItimAsrScoVdf" userId="d55be94f-4073-46ba-88ef-465599598fde" providerId="ADAL" clId="{6B071DC5-7DF9-4531-8A7E-12E873C8603A}" dt="2023-01-24T16:44:47.879" v="3592" actId="26606"/>
          <ac:spMkLst>
            <pc:docMk/>
            <pc:sldMk cId="4022237814" sldId="323"/>
            <ac:spMk id="3099" creationId="{C23416DF-B283-4D9F-A625-146552CA9EDB}"/>
          </ac:spMkLst>
        </pc:spChg>
        <pc:spChg chg="add del">
          <ac:chgData name="BEN KHALFALLAH Hela ItimAsrScoVdf" userId="d55be94f-4073-46ba-88ef-465599598fde" providerId="ADAL" clId="{6B071DC5-7DF9-4531-8A7E-12E873C8603A}" dt="2023-01-24T16:44:47.879" v="3592" actId="26606"/>
          <ac:spMkLst>
            <pc:docMk/>
            <pc:sldMk cId="4022237814" sldId="323"/>
            <ac:spMk id="3101" creationId="{73834904-4D9B-41F7-8DA6-0709FD9F7E9D}"/>
          </ac:spMkLst>
        </pc:spChg>
        <pc:spChg chg="add del">
          <ac:chgData name="BEN KHALFALLAH Hela ItimAsrScoVdf" userId="d55be94f-4073-46ba-88ef-465599598fde" providerId="ADAL" clId="{6B071DC5-7DF9-4531-8A7E-12E873C8603A}" dt="2023-01-24T16:44:47.879" v="3592" actId="26606"/>
          <ac:spMkLst>
            <pc:docMk/>
            <pc:sldMk cId="4022237814" sldId="323"/>
            <ac:spMk id="3105" creationId="{1D2E3C52-528A-4049-BCAA-5460756BC033}"/>
          </ac:spMkLst>
        </pc:spChg>
        <pc:spChg chg="add del">
          <ac:chgData name="BEN KHALFALLAH Hela ItimAsrScoVdf" userId="d55be94f-4073-46ba-88ef-465599598fde" providerId="ADAL" clId="{6B071DC5-7DF9-4531-8A7E-12E873C8603A}" dt="2023-01-24T16:44:47.879" v="3592" actId="26606"/>
          <ac:spMkLst>
            <pc:docMk/>
            <pc:sldMk cId="4022237814" sldId="323"/>
            <ac:spMk id="3107" creationId="{CD5B542C-8183-4445-AF4D-B23AAE3299EE}"/>
          </ac:spMkLst>
        </pc:spChg>
        <pc:spChg chg="add del">
          <ac:chgData name="BEN KHALFALLAH Hela ItimAsrScoVdf" userId="d55be94f-4073-46ba-88ef-465599598fde" providerId="ADAL" clId="{6B071DC5-7DF9-4531-8A7E-12E873C8603A}" dt="2023-01-24T16:44:54.817" v="3594" actId="26606"/>
          <ac:spMkLst>
            <pc:docMk/>
            <pc:sldMk cId="4022237814" sldId="323"/>
            <ac:spMk id="3113" creationId="{C23416DF-B283-4D9F-A625-146552CA9EDB}"/>
          </ac:spMkLst>
        </pc:spChg>
        <pc:spChg chg="add del">
          <ac:chgData name="BEN KHALFALLAH Hela ItimAsrScoVdf" userId="d55be94f-4073-46ba-88ef-465599598fde" providerId="ADAL" clId="{6B071DC5-7DF9-4531-8A7E-12E873C8603A}" dt="2023-01-24T16:44:54.817" v="3594" actId="26606"/>
          <ac:spMkLst>
            <pc:docMk/>
            <pc:sldMk cId="4022237814" sldId="323"/>
            <ac:spMk id="3114" creationId="{73834904-4D9B-41F7-8DA6-0709FD9F7E9D}"/>
          </ac:spMkLst>
        </pc:spChg>
        <pc:spChg chg="add del">
          <ac:chgData name="BEN KHALFALLAH Hela ItimAsrScoVdf" userId="d55be94f-4073-46ba-88ef-465599598fde" providerId="ADAL" clId="{6B071DC5-7DF9-4531-8A7E-12E873C8603A}" dt="2023-01-24T16:44:54.817" v="3594" actId="26606"/>
          <ac:spMkLst>
            <pc:docMk/>
            <pc:sldMk cId="4022237814" sldId="323"/>
            <ac:spMk id="3116" creationId="{D8CF7905-56DB-4950-ABDD-540F2F8372E9}"/>
          </ac:spMkLst>
        </pc:spChg>
        <pc:spChg chg="add del">
          <ac:chgData name="BEN KHALFALLAH Hela ItimAsrScoVdf" userId="d55be94f-4073-46ba-88ef-465599598fde" providerId="ADAL" clId="{6B071DC5-7DF9-4531-8A7E-12E873C8603A}" dt="2023-01-24T16:44:54.817" v="3594" actId="26606"/>
          <ac:spMkLst>
            <pc:docMk/>
            <pc:sldMk cId="4022237814" sldId="323"/>
            <ac:spMk id="3117" creationId="{9A0E0D8E-B442-45FE-887A-5103CCD238BC}"/>
          </ac:spMkLst>
        </pc:spChg>
        <pc:spChg chg="add del">
          <ac:chgData name="BEN KHALFALLAH Hela ItimAsrScoVdf" userId="d55be94f-4073-46ba-88ef-465599598fde" providerId="ADAL" clId="{6B071DC5-7DF9-4531-8A7E-12E873C8603A}" dt="2023-01-24T16:44:59.801" v="3596" actId="26606"/>
          <ac:spMkLst>
            <pc:docMk/>
            <pc:sldMk cId="4022237814" sldId="323"/>
            <ac:spMk id="3120" creationId="{C23416DF-B283-4D9F-A625-146552CA9EDB}"/>
          </ac:spMkLst>
        </pc:spChg>
        <pc:spChg chg="add del">
          <ac:chgData name="BEN KHALFALLAH Hela ItimAsrScoVdf" userId="d55be94f-4073-46ba-88ef-465599598fde" providerId="ADAL" clId="{6B071DC5-7DF9-4531-8A7E-12E873C8603A}" dt="2023-01-24T16:44:59.801" v="3596" actId="26606"/>
          <ac:spMkLst>
            <pc:docMk/>
            <pc:sldMk cId="4022237814" sldId="323"/>
            <ac:spMk id="3121" creationId="{73834904-4D9B-41F7-8DA6-0709FD9F7E9D}"/>
          </ac:spMkLst>
        </pc:spChg>
        <pc:spChg chg="add del">
          <ac:chgData name="BEN KHALFALLAH Hela ItimAsrScoVdf" userId="d55be94f-4073-46ba-88ef-465599598fde" providerId="ADAL" clId="{6B071DC5-7DF9-4531-8A7E-12E873C8603A}" dt="2023-01-24T16:44:59.801" v="3596" actId="26606"/>
          <ac:spMkLst>
            <pc:docMk/>
            <pc:sldMk cId="4022237814" sldId="323"/>
            <ac:spMk id="3123" creationId="{19A3FD3A-4B27-4028-BA57-0810F205BC59}"/>
          </ac:spMkLst>
        </pc:spChg>
        <pc:spChg chg="add del">
          <ac:chgData name="BEN KHALFALLAH Hela ItimAsrScoVdf" userId="d55be94f-4073-46ba-88ef-465599598fde" providerId="ADAL" clId="{6B071DC5-7DF9-4531-8A7E-12E873C8603A}" dt="2023-01-24T16:44:59.801" v="3596" actId="26606"/>
          <ac:spMkLst>
            <pc:docMk/>
            <pc:sldMk cId="4022237814" sldId="323"/>
            <ac:spMk id="3124" creationId="{60461F8B-A17E-4AE4-92BC-BA2E49E1ABCE}"/>
          </ac:spMkLst>
        </pc:spChg>
        <pc:spChg chg="add del">
          <ac:chgData name="BEN KHALFALLAH Hela ItimAsrScoVdf" userId="d55be94f-4073-46ba-88ef-465599598fde" providerId="ADAL" clId="{6B071DC5-7DF9-4531-8A7E-12E873C8603A}" dt="2023-01-24T16:45:00.655" v="3598" actId="26606"/>
          <ac:spMkLst>
            <pc:docMk/>
            <pc:sldMk cId="4022237814" sldId="323"/>
            <ac:spMk id="3128" creationId="{C23416DF-B283-4D9F-A625-146552CA9EDB}"/>
          </ac:spMkLst>
        </pc:spChg>
        <pc:spChg chg="add del">
          <ac:chgData name="BEN KHALFALLAH Hela ItimAsrScoVdf" userId="d55be94f-4073-46ba-88ef-465599598fde" providerId="ADAL" clId="{6B071DC5-7DF9-4531-8A7E-12E873C8603A}" dt="2023-01-24T16:45:00.655" v="3598" actId="26606"/>
          <ac:spMkLst>
            <pc:docMk/>
            <pc:sldMk cId="4022237814" sldId="323"/>
            <ac:spMk id="3129" creationId="{73834904-4D9B-41F7-8DA6-0709FD9F7E9D}"/>
          </ac:spMkLst>
        </pc:spChg>
        <pc:spChg chg="add del">
          <ac:chgData name="BEN KHALFALLAH Hela ItimAsrScoVdf" userId="d55be94f-4073-46ba-88ef-465599598fde" providerId="ADAL" clId="{6B071DC5-7DF9-4531-8A7E-12E873C8603A}" dt="2023-01-24T16:45:00.655" v="3598" actId="26606"/>
          <ac:spMkLst>
            <pc:docMk/>
            <pc:sldMk cId="4022237814" sldId="323"/>
            <ac:spMk id="3131" creationId="{A8B5B693-C595-4524-A03C-B775B6BE5DC8}"/>
          </ac:spMkLst>
        </pc:spChg>
        <pc:spChg chg="add del">
          <ac:chgData name="BEN KHALFALLAH Hela ItimAsrScoVdf" userId="d55be94f-4073-46ba-88ef-465599598fde" providerId="ADAL" clId="{6B071DC5-7DF9-4531-8A7E-12E873C8603A}" dt="2023-01-24T16:45:00.655" v="3598" actId="26606"/>
          <ac:spMkLst>
            <pc:docMk/>
            <pc:sldMk cId="4022237814" sldId="323"/>
            <ac:spMk id="3132" creationId="{211CBF94-6002-4EC8-9498-6AC47E680A1F}"/>
          </ac:spMkLst>
        </pc:spChg>
        <pc:spChg chg="add del">
          <ac:chgData name="BEN KHALFALLAH Hela ItimAsrScoVdf" userId="d55be94f-4073-46ba-88ef-465599598fde" providerId="ADAL" clId="{6B071DC5-7DF9-4531-8A7E-12E873C8603A}" dt="2023-01-24T16:46:54.664" v="3605" actId="26606"/>
          <ac:spMkLst>
            <pc:docMk/>
            <pc:sldMk cId="4022237814" sldId="323"/>
            <ac:spMk id="3135" creationId="{C23416DF-B283-4D9F-A625-146552CA9EDB}"/>
          </ac:spMkLst>
        </pc:spChg>
        <pc:spChg chg="add del">
          <ac:chgData name="BEN KHALFALLAH Hela ItimAsrScoVdf" userId="d55be94f-4073-46ba-88ef-465599598fde" providerId="ADAL" clId="{6B071DC5-7DF9-4531-8A7E-12E873C8603A}" dt="2023-01-24T16:46:54.664" v="3605" actId="26606"/>
          <ac:spMkLst>
            <pc:docMk/>
            <pc:sldMk cId="4022237814" sldId="323"/>
            <ac:spMk id="3136" creationId="{73834904-4D9B-41F7-8DA6-0709FD9F7E9D}"/>
          </ac:spMkLst>
        </pc:spChg>
        <pc:spChg chg="add del">
          <ac:chgData name="BEN KHALFALLAH Hela ItimAsrScoVdf" userId="d55be94f-4073-46ba-88ef-465599598fde" providerId="ADAL" clId="{6B071DC5-7DF9-4531-8A7E-12E873C8603A}" dt="2023-01-24T16:46:54.664" v="3605" actId="26606"/>
          <ac:spMkLst>
            <pc:docMk/>
            <pc:sldMk cId="4022237814" sldId="323"/>
            <ac:spMk id="3138" creationId="{D8CF7905-56DB-4950-ABDD-540F2F8372E9}"/>
          </ac:spMkLst>
        </pc:spChg>
        <pc:spChg chg="add del">
          <ac:chgData name="BEN KHALFALLAH Hela ItimAsrScoVdf" userId="d55be94f-4073-46ba-88ef-465599598fde" providerId="ADAL" clId="{6B071DC5-7DF9-4531-8A7E-12E873C8603A}" dt="2023-01-24T16:46:54.664" v="3605" actId="26606"/>
          <ac:spMkLst>
            <pc:docMk/>
            <pc:sldMk cId="4022237814" sldId="323"/>
            <ac:spMk id="3139" creationId="{9A0E0D8E-B442-45FE-887A-5103CCD238BC}"/>
          </ac:spMkLst>
        </pc:spChg>
        <pc:spChg chg="add del">
          <ac:chgData name="BEN KHALFALLAH Hela ItimAsrScoVdf" userId="d55be94f-4073-46ba-88ef-465599598fde" providerId="ADAL" clId="{6B071DC5-7DF9-4531-8A7E-12E873C8603A}" dt="2023-01-24T17:03:46.341" v="3617" actId="26606"/>
          <ac:spMkLst>
            <pc:docMk/>
            <pc:sldMk cId="4022237814" sldId="323"/>
            <ac:spMk id="3145" creationId="{3A8EC506-B1DA-46A1-B44D-774E68468E13}"/>
          </ac:spMkLst>
        </pc:spChg>
        <pc:spChg chg="add del">
          <ac:chgData name="BEN KHALFALLAH Hela ItimAsrScoVdf" userId="d55be94f-4073-46ba-88ef-465599598fde" providerId="ADAL" clId="{6B071DC5-7DF9-4531-8A7E-12E873C8603A}" dt="2023-01-24T17:15:22.931" v="3674"/>
          <ac:spMkLst>
            <pc:docMk/>
            <pc:sldMk cId="4022237814" sldId="323"/>
            <ac:spMk id="3146" creationId="{4388707C-E044-4CBA-8C07-C878B3571EB8}"/>
          </ac:spMkLst>
        </pc:spChg>
        <pc:spChg chg="add del">
          <ac:chgData name="BEN KHALFALLAH Hela ItimAsrScoVdf" userId="d55be94f-4073-46ba-88ef-465599598fde" providerId="ADAL" clId="{6B071DC5-7DF9-4531-8A7E-12E873C8603A}" dt="2023-01-24T17:03:46.341" v="3617" actId="26606"/>
          <ac:spMkLst>
            <pc:docMk/>
            <pc:sldMk cId="4022237814" sldId="323"/>
            <ac:spMk id="3147" creationId="{BFF30785-305E-45D7-984F-5AA93D3CA561}"/>
          </ac:spMkLst>
        </pc:spChg>
        <pc:spChg chg="add del">
          <ac:chgData name="BEN KHALFALLAH Hela ItimAsrScoVdf" userId="d55be94f-4073-46ba-88ef-465599598fde" providerId="ADAL" clId="{6B071DC5-7DF9-4531-8A7E-12E873C8603A}" dt="2023-01-24T17:03:46.341" v="3617" actId="26606"/>
          <ac:spMkLst>
            <pc:docMk/>
            <pc:sldMk cId="4022237814" sldId="323"/>
            <ac:spMk id="3151" creationId="{C411DB08-1669-426B-BBEB-FAD285EF80FE}"/>
          </ac:spMkLst>
        </pc:spChg>
        <pc:spChg chg="add">
          <ac:chgData name="BEN KHALFALLAH Hela ItimAsrScoVdf" userId="d55be94f-4073-46ba-88ef-465599598fde" providerId="ADAL" clId="{6B071DC5-7DF9-4531-8A7E-12E873C8603A}" dt="2023-01-24T17:17:58.826" v="3695" actId="26606"/>
          <ac:spMkLst>
            <pc:docMk/>
            <pc:sldMk cId="4022237814" sldId="323"/>
            <ac:spMk id="3152" creationId="{3CAF01F4-43BC-4C8D-B3E7-889AD234BB3D}"/>
          </ac:spMkLst>
        </pc:spChg>
        <pc:spChg chg="add del">
          <ac:chgData name="BEN KHALFALLAH Hela ItimAsrScoVdf" userId="d55be94f-4073-46ba-88ef-465599598fde" providerId="ADAL" clId="{6B071DC5-7DF9-4531-8A7E-12E873C8603A}" dt="2023-01-24T17:03:46.341" v="3617" actId="26606"/>
          <ac:spMkLst>
            <pc:docMk/>
            <pc:sldMk cId="4022237814" sldId="323"/>
            <ac:spMk id="3153" creationId="{029E4219-121F-4CD1-AA58-24746CD2923C}"/>
          </ac:spMkLst>
        </pc:spChg>
        <pc:spChg chg="add">
          <ac:chgData name="BEN KHALFALLAH Hela ItimAsrScoVdf" userId="d55be94f-4073-46ba-88ef-465599598fde" providerId="ADAL" clId="{6B071DC5-7DF9-4531-8A7E-12E873C8603A}" dt="2023-01-24T17:17:58.826" v="3695" actId="26606"/>
          <ac:spMkLst>
            <pc:docMk/>
            <pc:sldMk cId="4022237814" sldId="323"/>
            <ac:spMk id="3157" creationId="{06CA1EFD-9858-44D0-91BA-87238CF94A39}"/>
          </ac:spMkLst>
        </pc:spChg>
        <pc:spChg chg="add del">
          <ac:chgData name="BEN KHALFALLAH Hela ItimAsrScoVdf" userId="d55be94f-4073-46ba-88ef-465599598fde" providerId="ADAL" clId="{6B071DC5-7DF9-4531-8A7E-12E873C8603A}" dt="2023-01-24T17:03:44.411" v="3614" actId="26606"/>
          <ac:spMkLst>
            <pc:docMk/>
            <pc:sldMk cId="4022237814" sldId="323"/>
            <ac:spMk id="3160" creationId="{C23416DF-B283-4D9F-A625-146552CA9EDB}"/>
          </ac:spMkLst>
        </pc:spChg>
        <pc:spChg chg="add">
          <ac:chgData name="BEN KHALFALLAH Hela ItimAsrScoVdf" userId="d55be94f-4073-46ba-88ef-465599598fde" providerId="ADAL" clId="{6B071DC5-7DF9-4531-8A7E-12E873C8603A}" dt="2023-01-24T17:17:58.826" v="3695" actId="26606"/>
          <ac:spMkLst>
            <pc:docMk/>
            <pc:sldMk cId="4022237814" sldId="323"/>
            <ac:spMk id="3161" creationId="{8075DF9C-FBFA-4852-9E97-463CCCDEE9DA}"/>
          </ac:spMkLst>
        </pc:spChg>
        <pc:spChg chg="add del">
          <ac:chgData name="BEN KHALFALLAH Hela ItimAsrScoVdf" userId="d55be94f-4073-46ba-88ef-465599598fde" providerId="ADAL" clId="{6B071DC5-7DF9-4531-8A7E-12E873C8603A}" dt="2023-01-24T17:03:44.411" v="3614" actId="26606"/>
          <ac:spMkLst>
            <pc:docMk/>
            <pc:sldMk cId="4022237814" sldId="323"/>
            <ac:spMk id="3162" creationId="{73834904-4D9B-41F7-8DA6-0709FD9F7E9D}"/>
          </ac:spMkLst>
        </pc:spChg>
        <pc:spChg chg="add">
          <ac:chgData name="BEN KHALFALLAH Hela ItimAsrScoVdf" userId="d55be94f-4073-46ba-88ef-465599598fde" providerId="ADAL" clId="{6B071DC5-7DF9-4531-8A7E-12E873C8603A}" dt="2023-01-24T17:17:58.826" v="3695" actId="26606"/>
          <ac:spMkLst>
            <pc:docMk/>
            <pc:sldMk cId="4022237814" sldId="323"/>
            <ac:spMk id="3163" creationId="{EE8C26B4-C16C-4C86-8146-C48FAC987F23}"/>
          </ac:spMkLst>
        </pc:spChg>
        <pc:spChg chg="add del">
          <ac:chgData name="BEN KHALFALLAH Hela ItimAsrScoVdf" userId="d55be94f-4073-46ba-88ef-465599598fde" providerId="ADAL" clId="{6B071DC5-7DF9-4531-8A7E-12E873C8603A}" dt="2023-01-24T17:03:44.411" v="3614" actId="26606"/>
          <ac:spMkLst>
            <pc:docMk/>
            <pc:sldMk cId="4022237814" sldId="323"/>
            <ac:spMk id="3166" creationId="{1D2E3C52-528A-4049-BCAA-5460756BC033}"/>
          </ac:spMkLst>
        </pc:spChg>
        <pc:spChg chg="add del">
          <ac:chgData name="BEN KHALFALLAH Hela ItimAsrScoVdf" userId="d55be94f-4073-46ba-88ef-465599598fde" providerId="ADAL" clId="{6B071DC5-7DF9-4531-8A7E-12E873C8603A}" dt="2023-01-24T17:03:44.411" v="3614" actId="26606"/>
          <ac:spMkLst>
            <pc:docMk/>
            <pc:sldMk cId="4022237814" sldId="323"/>
            <ac:spMk id="3168" creationId="{CD5B542C-8183-4445-AF4D-B23AAE3299EE}"/>
          </ac:spMkLst>
        </pc:spChg>
        <pc:spChg chg="add del">
          <ac:chgData name="BEN KHALFALLAH Hela ItimAsrScoVdf" userId="d55be94f-4073-46ba-88ef-465599598fde" providerId="ADAL" clId="{6B071DC5-7DF9-4531-8A7E-12E873C8603A}" dt="2023-01-24T17:03:46.312" v="3616" actId="26606"/>
          <ac:spMkLst>
            <pc:docMk/>
            <pc:sldMk cId="4022237814" sldId="323"/>
            <ac:spMk id="3174" creationId="{C23416DF-B283-4D9F-A625-146552CA9EDB}"/>
          </ac:spMkLst>
        </pc:spChg>
        <pc:spChg chg="add del">
          <ac:chgData name="BEN KHALFALLAH Hela ItimAsrScoVdf" userId="d55be94f-4073-46ba-88ef-465599598fde" providerId="ADAL" clId="{6B071DC5-7DF9-4531-8A7E-12E873C8603A}" dt="2023-01-24T17:03:46.312" v="3616" actId="26606"/>
          <ac:spMkLst>
            <pc:docMk/>
            <pc:sldMk cId="4022237814" sldId="323"/>
            <ac:spMk id="3175" creationId="{73834904-4D9B-41F7-8DA6-0709FD9F7E9D}"/>
          </ac:spMkLst>
        </pc:spChg>
        <pc:spChg chg="add del">
          <ac:chgData name="BEN KHALFALLAH Hela ItimAsrScoVdf" userId="d55be94f-4073-46ba-88ef-465599598fde" providerId="ADAL" clId="{6B071DC5-7DF9-4531-8A7E-12E873C8603A}" dt="2023-01-24T17:03:46.312" v="3616" actId="26606"/>
          <ac:spMkLst>
            <pc:docMk/>
            <pc:sldMk cId="4022237814" sldId="323"/>
            <ac:spMk id="3177" creationId="{D8CF7905-56DB-4950-ABDD-540F2F8372E9}"/>
          </ac:spMkLst>
        </pc:spChg>
        <pc:spChg chg="add del">
          <ac:chgData name="BEN KHALFALLAH Hela ItimAsrScoVdf" userId="d55be94f-4073-46ba-88ef-465599598fde" providerId="ADAL" clId="{6B071DC5-7DF9-4531-8A7E-12E873C8603A}" dt="2023-01-24T17:03:46.312" v="3616" actId="26606"/>
          <ac:spMkLst>
            <pc:docMk/>
            <pc:sldMk cId="4022237814" sldId="323"/>
            <ac:spMk id="3178" creationId="{9A0E0D8E-B442-45FE-887A-5103CCD238BC}"/>
          </ac:spMkLst>
        </pc:spChg>
        <pc:spChg chg="add del">
          <ac:chgData name="BEN KHALFALLAH Hela ItimAsrScoVdf" userId="d55be94f-4073-46ba-88ef-465599598fde" providerId="ADAL" clId="{6B071DC5-7DF9-4531-8A7E-12E873C8603A}" dt="2023-01-24T17:04:55.834" v="3619" actId="26606"/>
          <ac:spMkLst>
            <pc:docMk/>
            <pc:sldMk cId="4022237814" sldId="323"/>
            <ac:spMk id="3181" creationId="{C23416DF-B283-4D9F-A625-146552CA9EDB}"/>
          </ac:spMkLst>
        </pc:spChg>
        <pc:spChg chg="add del">
          <ac:chgData name="BEN KHALFALLAH Hela ItimAsrScoVdf" userId="d55be94f-4073-46ba-88ef-465599598fde" providerId="ADAL" clId="{6B071DC5-7DF9-4531-8A7E-12E873C8603A}" dt="2023-01-24T17:04:55.834" v="3619" actId="26606"/>
          <ac:spMkLst>
            <pc:docMk/>
            <pc:sldMk cId="4022237814" sldId="323"/>
            <ac:spMk id="3182" creationId="{73834904-4D9B-41F7-8DA6-0709FD9F7E9D}"/>
          </ac:spMkLst>
        </pc:spChg>
        <pc:spChg chg="add del">
          <ac:chgData name="BEN KHALFALLAH Hela ItimAsrScoVdf" userId="d55be94f-4073-46ba-88ef-465599598fde" providerId="ADAL" clId="{6B071DC5-7DF9-4531-8A7E-12E873C8603A}" dt="2023-01-24T17:04:55.834" v="3619" actId="26606"/>
          <ac:spMkLst>
            <pc:docMk/>
            <pc:sldMk cId="4022237814" sldId="323"/>
            <ac:spMk id="3184" creationId="{1D2E3C52-528A-4049-BCAA-5460756BC033}"/>
          </ac:spMkLst>
        </pc:spChg>
        <pc:spChg chg="add del">
          <ac:chgData name="BEN KHALFALLAH Hela ItimAsrScoVdf" userId="d55be94f-4073-46ba-88ef-465599598fde" providerId="ADAL" clId="{6B071DC5-7DF9-4531-8A7E-12E873C8603A}" dt="2023-01-24T17:04:55.834" v="3619" actId="26606"/>
          <ac:spMkLst>
            <pc:docMk/>
            <pc:sldMk cId="4022237814" sldId="323"/>
            <ac:spMk id="3185" creationId="{CD5B542C-8183-4445-AF4D-B23AAE3299EE}"/>
          </ac:spMkLst>
        </pc:spChg>
        <pc:spChg chg="add del">
          <ac:chgData name="BEN KHALFALLAH Hela ItimAsrScoVdf" userId="d55be94f-4073-46ba-88ef-465599598fde" providerId="ADAL" clId="{6B071DC5-7DF9-4531-8A7E-12E873C8603A}" dt="2023-01-24T17:05:09.620" v="3625" actId="26606"/>
          <ac:spMkLst>
            <pc:docMk/>
            <pc:sldMk cId="4022237814" sldId="323"/>
            <ac:spMk id="3192" creationId="{AB832D16-7558-4209-B5E6-60CFB7383EB6}"/>
          </ac:spMkLst>
        </pc:spChg>
        <pc:spChg chg="add del">
          <ac:chgData name="BEN KHALFALLAH Hela ItimAsrScoVdf" userId="d55be94f-4073-46ba-88ef-465599598fde" providerId="ADAL" clId="{6B071DC5-7DF9-4531-8A7E-12E873C8603A}" dt="2023-01-24T17:05:09.620" v="3625" actId="26606"/>
          <ac:spMkLst>
            <pc:docMk/>
            <pc:sldMk cId="4022237814" sldId="323"/>
            <ac:spMk id="3194" creationId="{0B201792-59B9-4FE8-9B2A-7F7A5AED030D}"/>
          </ac:spMkLst>
        </pc:spChg>
        <pc:spChg chg="add del">
          <ac:chgData name="BEN KHALFALLAH Hela ItimAsrScoVdf" userId="d55be94f-4073-46ba-88ef-465599598fde" providerId="ADAL" clId="{6B071DC5-7DF9-4531-8A7E-12E873C8603A}" dt="2023-01-24T17:05:09.620" v="3625" actId="26606"/>
          <ac:spMkLst>
            <pc:docMk/>
            <pc:sldMk cId="4022237814" sldId="323"/>
            <ac:spMk id="3198" creationId="{D045426A-326D-4262-A31E-8C4D4221167D}"/>
          </ac:spMkLst>
        </pc:spChg>
        <pc:spChg chg="add del">
          <ac:chgData name="BEN KHALFALLAH Hela ItimAsrScoVdf" userId="d55be94f-4073-46ba-88ef-465599598fde" providerId="ADAL" clId="{6B071DC5-7DF9-4531-8A7E-12E873C8603A}" dt="2023-01-24T17:05:08.249" v="3622" actId="26606"/>
          <ac:spMkLst>
            <pc:docMk/>
            <pc:sldMk cId="4022237814" sldId="323"/>
            <ac:spMk id="3210" creationId="{C23416DF-B283-4D9F-A625-146552CA9EDB}"/>
          </ac:spMkLst>
        </pc:spChg>
        <pc:spChg chg="add del">
          <ac:chgData name="BEN KHALFALLAH Hela ItimAsrScoVdf" userId="d55be94f-4073-46ba-88ef-465599598fde" providerId="ADAL" clId="{6B071DC5-7DF9-4531-8A7E-12E873C8603A}" dt="2023-01-24T17:05:08.249" v="3622" actId="26606"/>
          <ac:spMkLst>
            <pc:docMk/>
            <pc:sldMk cId="4022237814" sldId="323"/>
            <ac:spMk id="3212" creationId="{73834904-4D9B-41F7-8DA6-0709FD9F7E9D}"/>
          </ac:spMkLst>
        </pc:spChg>
        <pc:spChg chg="add del">
          <ac:chgData name="BEN KHALFALLAH Hela ItimAsrScoVdf" userId="d55be94f-4073-46ba-88ef-465599598fde" providerId="ADAL" clId="{6B071DC5-7DF9-4531-8A7E-12E873C8603A}" dt="2023-01-24T17:05:08.249" v="3622" actId="26606"/>
          <ac:spMkLst>
            <pc:docMk/>
            <pc:sldMk cId="4022237814" sldId="323"/>
            <ac:spMk id="3216" creationId="{1D2E3C52-528A-4049-BCAA-5460756BC033}"/>
          </ac:spMkLst>
        </pc:spChg>
        <pc:spChg chg="add del">
          <ac:chgData name="BEN KHALFALLAH Hela ItimAsrScoVdf" userId="d55be94f-4073-46ba-88ef-465599598fde" providerId="ADAL" clId="{6B071DC5-7DF9-4531-8A7E-12E873C8603A}" dt="2023-01-24T17:05:08.249" v="3622" actId="26606"/>
          <ac:spMkLst>
            <pc:docMk/>
            <pc:sldMk cId="4022237814" sldId="323"/>
            <ac:spMk id="3218" creationId="{CD5B542C-8183-4445-AF4D-B23AAE3299EE}"/>
          </ac:spMkLst>
        </pc:spChg>
        <pc:spChg chg="add del">
          <ac:chgData name="BEN KHALFALLAH Hela ItimAsrScoVdf" userId="d55be94f-4073-46ba-88ef-465599598fde" providerId="ADAL" clId="{6B071DC5-7DF9-4531-8A7E-12E873C8603A}" dt="2023-01-24T17:05:09.592" v="3624" actId="26606"/>
          <ac:spMkLst>
            <pc:docMk/>
            <pc:sldMk cId="4022237814" sldId="323"/>
            <ac:spMk id="3224" creationId="{C23416DF-B283-4D9F-A625-146552CA9EDB}"/>
          </ac:spMkLst>
        </pc:spChg>
        <pc:spChg chg="add del">
          <ac:chgData name="BEN KHALFALLAH Hela ItimAsrScoVdf" userId="d55be94f-4073-46ba-88ef-465599598fde" providerId="ADAL" clId="{6B071DC5-7DF9-4531-8A7E-12E873C8603A}" dt="2023-01-24T17:05:09.592" v="3624" actId="26606"/>
          <ac:spMkLst>
            <pc:docMk/>
            <pc:sldMk cId="4022237814" sldId="323"/>
            <ac:spMk id="3225" creationId="{73834904-4D9B-41F7-8DA6-0709FD9F7E9D}"/>
          </ac:spMkLst>
        </pc:spChg>
        <pc:spChg chg="add del">
          <ac:chgData name="BEN KHALFALLAH Hela ItimAsrScoVdf" userId="d55be94f-4073-46ba-88ef-465599598fde" providerId="ADAL" clId="{6B071DC5-7DF9-4531-8A7E-12E873C8603A}" dt="2023-01-24T17:05:09.592" v="3624" actId="26606"/>
          <ac:spMkLst>
            <pc:docMk/>
            <pc:sldMk cId="4022237814" sldId="323"/>
            <ac:spMk id="3227" creationId="{D8CF7905-56DB-4950-ABDD-540F2F8372E9}"/>
          </ac:spMkLst>
        </pc:spChg>
        <pc:spChg chg="add del">
          <ac:chgData name="BEN KHALFALLAH Hela ItimAsrScoVdf" userId="d55be94f-4073-46ba-88ef-465599598fde" providerId="ADAL" clId="{6B071DC5-7DF9-4531-8A7E-12E873C8603A}" dt="2023-01-24T17:05:09.592" v="3624" actId="26606"/>
          <ac:spMkLst>
            <pc:docMk/>
            <pc:sldMk cId="4022237814" sldId="323"/>
            <ac:spMk id="3228" creationId="{9A0E0D8E-B442-45FE-887A-5103CCD238BC}"/>
          </ac:spMkLst>
        </pc:spChg>
        <pc:spChg chg="add del">
          <ac:chgData name="BEN KHALFALLAH Hela ItimAsrScoVdf" userId="d55be94f-4073-46ba-88ef-465599598fde" providerId="ADAL" clId="{6B071DC5-7DF9-4531-8A7E-12E873C8603A}" dt="2023-01-24T17:05:57.614" v="3627" actId="26606"/>
          <ac:spMkLst>
            <pc:docMk/>
            <pc:sldMk cId="4022237814" sldId="323"/>
            <ac:spMk id="3231" creationId="{C23416DF-B283-4D9F-A625-146552CA9EDB}"/>
          </ac:spMkLst>
        </pc:spChg>
        <pc:spChg chg="add del">
          <ac:chgData name="BEN KHALFALLAH Hela ItimAsrScoVdf" userId="d55be94f-4073-46ba-88ef-465599598fde" providerId="ADAL" clId="{6B071DC5-7DF9-4531-8A7E-12E873C8603A}" dt="2023-01-24T17:06:06.683" v="3629" actId="26606"/>
          <ac:spMkLst>
            <pc:docMk/>
            <pc:sldMk cId="4022237814" sldId="323"/>
            <ac:spMk id="3236" creationId="{AB832D16-7558-4209-B5E6-60CFB7383EB6}"/>
          </ac:spMkLst>
        </pc:spChg>
        <pc:spChg chg="add del">
          <ac:chgData name="BEN KHALFALLAH Hela ItimAsrScoVdf" userId="d55be94f-4073-46ba-88ef-465599598fde" providerId="ADAL" clId="{6B071DC5-7DF9-4531-8A7E-12E873C8603A}" dt="2023-01-24T17:06:06.683" v="3629" actId="26606"/>
          <ac:spMkLst>
            <pc:docMk/>
            <pc:sldMk cId="4022237814" sldId="323"/>
            <ac:spMk id="3238" creationId="{0B201792-59B9-4FE8-9B2A-7F7A5AED030D}"/>
          </ac:spMkLst>
        </pc:spChg>
        <pc:spChg chg="add del">
          <ac:chgData name="BEN KHALFALLAH Hela ItimAsrScoVdf" userId="d55be94f-4073-46ba-88ef-465599598fde" providerId="ADAL" clId="{6B071DC5-7DF9-4531-8A7E-12E873C8603A}" dt="2023-01-24T17:06:06.683" v="3629" actId="26606"/>
          <ac:spMkLst>
            <pc:docMk/>
            <pc:sldMk cId="4022237814" sldId="323"/>
            <ac:spMk id="3242" creationId="{D045426A-326D-4262-A31E-8C4D4221167D}"/>
          </ac:spMkLst>
        </pc:spChg>
        <pc:spChg chg="add del">
          <ac:chgData name="BEN KHALFALLAH Hela ItimAsrScoVdf" userId="d55be94f-4073-46ba-88ef-465599598fde" providerId="ADAL" clId="{6B071DC5-7DF9-4531-8A7E-12E873C8603A}" dt="2023-01-24T17:06:06.683" v="3629" actId="26606"/>
          <ac:spMkLst>
            <pc:docMk/>
            <pc:sldMk cId="4022237814" sldId="323"/>
            <ac:spMk id="3244" creationId="{8BD0C197-6F97-4148-BD9F-3BC50E46A47D}"/>
          </ac:spMkLst>
        </pc:spChg>
        <pc:spChg chg="add del">
          <ac:chgData name="BEN KHALFALLAH Hela ItimAsrScoVdf" userId="d55be94f-4073-46ba-88ef-465599598fde" providerId="ADAL" clId="{6B071DC5-7DF9-4531-8A7E-12E873C8603A}" dt="2023-01-24T17:09:19.526" v="3635" actId="26606"/>
          <ac:spMkLst>
            <pc:docMk/>
            <pc:sldMk cId="4022237814" sldId="323"/>
            <ac:spMk id="3255" creationId="{C23416DF-B283-4D9F-A625-146552CA9EDB}"/>
          </ac:spMkLst>
        </pc:spChg>
        <pc:spChg chg="add del">
          <ac:chgData name="BEN KHALFALLAH Hela ItimAsrScoVdf" userId="d55be94f-4073-46ba-88ef-465599598fde" providerId="ADAL" clId="{6B071DC5-7DF9-4531-8A7E-12E873C8603A}" dt="2023-01-24T17:09:19.526" v="3635" actId="26606"/>
          <ac:spMkLst>
            <pc:docMk/>
            <pc:sldMk cId="4022237814" sldId="323"/>
            <ac:spMk id="3257" creationId="{73834904-4D9B-41F7-8DA6-0709FD9F7E9D}"/>
          </ac:spMkLst>
        </pc:spChg>
        <pc:spChg chg="add del">
          <ac:chgData name="BEN KHALFALLAH Hela ItimAsrScoVdf" userId="d55be94f-4073-46ba-88ef-465599598fde" providerId="ADAL" clId="{6B071DC5-7DF9-4531-8A7E-12E873C8603A}" dt="2023-01-24T17:09:19.526" v="3635" actId="26606"/>
          <ac:spMkLst>
            <pc:docMk/>
            <pc:sldMk cId="4022237814" sldId="323"/>
            <ac:spMk id="3261" creationId="{1D2E3C52-528A-4049-BCAA-5460756BC033}"/>
          </ac:spMkLst>
        </pc:spChg>
        <pc:spChg chg="add del">
          <ac:chgData name="BEN KHALFALLAH Hela ItimAsrScoVdf" userId="d55be94f-4073-46ba-88ef-465599598fde" providerId="ADAL" clId="{6B071DC5-7DF9-4531-8A7E-12E873C8603A}" dt="2023-01-24T17:09:19.526" v="3635" actId="26606"/>
          <ac:spMkLst>
            <pc:docMk/>
            <pc:sldMk cId="4022237814" sldId="323"/>
            <ac:spMk id="3263" creationId="{CD5B542C-8183-4445-AF4D-B23AAE3299EE}"/>
          </ac:spMkLst>
        </pc:spChg>
        <pc:spChg chg="add del">
          <ac:chgData name="BEN KHALFALLAH Hela ItimAsrScoVdf" userId="d55be94f-4073-46ba-88ef-465599598fde" providerId="ADAL" clId="{6B071DC5-7DF9-4531-8A7E-12E873C8603A}" dt="2023-01-24T17:09:31.873" v="3637" actId="26606"/>
          <ac:spMkLst>
            <pc:docMk/>
            <pc:sldMk cId="4022237814" sldId="323"/>
            <ac:spMk id="3272" creationId="{AB832D16-7558-4209-B5E6-60CFB7383EB6}"/>
          </ac:spMkLst>
        </pc:spChg>
        <pc:spChg chg="add del">
          <ac:chgData name="BEN KHALFALLAH Hela ItimAsrScoVdf" userId="d55be94f-4073-46ba-88ef-465599598fde" providerId="ADAL" clId="{6B071DC5-7DF9-4531-8A7E-12E873C8603A}" dt="2023-01-24T17:09:31.873" v="3637" actId="26606"/>
          <ac:spMkLst>
            <pc:docMk/>
            <pc:sldMk cId="4022237814" sldId="323"/>
            <ac:spMk id="3274" creationId="{0B201792-59B9-4FE8-9B2A-7F7A5AED030D}"/>
          </ac:spMkLst>
        </pc:spChg>
        <pc:spChg chg="add del">
          <ac:chgData name="BEN KHALFALLAH Hela ItimAsrScoVdf" userId="d55be94f-4073-46ba-88ef-465599598fde" providerId="ADAL" clId="{6B071DC5-7DF9-4531-8A7E-12E873C8603A}" dt="2023-01-24T17:09:31.873" v="3637" actId="26606"/>
          <ac:spMkLst>
            <pc:docMk/>
            <pc:sldMk cId="4022237814" sldId="323"/>
            <ac:spMk id="3278" creationId="{D045426A-326D-4262-A31E-8C4D4221167D}"/>
          </ac:spMkLst>
        </pc:spChg>
        <pc:spChg chg="add del">
          <ac:chgData name="BEN KHALFALLAH Hela ItimAsrScoVdf" userId="d55be94f-4073-46ba-88ef-465599598fde" providerId="ADAL" clId="{6B071DC5-7DF9-4531-8A7E-12E873C8603A}" dt="2023-01-24T17:09:31.873" v="3637" actId="26606"/>
          <ac:spMkLst>
            <pc:docMk/>
            <pc:sldMk cId="4022237814" sldId="323"/>
            <ac:spMk id="3280" creationId="{8BD0C197-6F97-4148-BD9F-3BC50E46A47D}"/>
          </ac:spMkLst>
        </pc:spChg>
        <pc:spChg chg="add del">
          <ac:chgData name="BEN KHALFALLAH Hela ItimAsrScoVdf" userId="d55be94f-4073-46ba-88ef-465599598fde" providerId="ADAL" clId="{6B071DC5-7DF9-4531-8A7E-12E873C8603A}" dt="2023-01-24T17:13:43.608" v="3662" actId="26606"/>
          <ac:spMkLst>
            <pc:docMk/>
            <pc:sldMk cId="4022237814" sldId="323"/>
            <ac:spMk id="3291" creationId="{C23416DF-B283-4D9F-A625-146552CA9EDB}"/>
          </ac:spMkLst>
        </pc:spChg>
        <pc:spChg chg="add del">
          <ac:chgData name="BEN KHALFALLAH Hela ItimAsrScoVdf" userId="d55be94f-4073-46ba-88ef-465599598fde" providerId="ADAL" clId="{6B071DC5-7DF9-4531-8A7E-12E873C8603A}" dt="2023-01-24T17:13:43.608" v="3662" actId="26606"/>
          <ac:spMkLst>
            <pc:docMk/>
            <pc:sldMk cId="4022237814" sldId="323"/>
            <ac:spMk id="3293" creationId="{73834904-4D9B-41F7-8DA6-0709FD9F7E9D}"/>
          </ac:spMkLst>
        </pc:spChg>
        <pc:spChg chg="add del">
          <ac:chgData name="BEN KHALFALLAH Hela ItimAsrScoVdf" userId="d55be94f-4073-46ba-88ef-465599598fde" providerId="ADAL" clId="{6B071DC5-7DF9-4531-8A7E-12E873C8603A}" dt="2023-01-24T17:13:43.608" v="3662" actId="26606"/>
          <ac:spMkLst>
            <pc:docMk/>
            <pc:sldMk cId="4022237814" sldId="323"/>
            <ac:spMk id="3297" creationId="{1D2E3C52-528A-4049-BCAA-5460756BC033}"/>
          </ac:spMkLst>
        </pc:spChg>
        <pc:spChg chg="add del">
          <ac:chgData name="BEN KHALFALLAH Hela ItimAsrScoVdf" userId="d55be94f-4073-46ba-88ef-465599598fde" providerId="ADAL" clId="{6B071DC5-7DF9-4531-8A7E-12E873C8603A}" dt="2023-01-24T17:13:43.608" v="3662" actId="26606"/>
          <ac:spMkLst>
            <pc:docMk/>
            <pc:sldMk cId="4022237814" sldId="323"/>
            <ac:spMk id="3299" creationId="{CD5B542C-8183-4445-AF4D-B23AAE3299EE}"/>
          </ac:spMkLst>
        </pc:spChg>
        <pc:spChg chg="add del">
          <ac:chgData name="BEN KHALFALLAH Hela ItimAsrScoVdf" userId="d55be94f-4073-46ba-88ef-465599598fde" providerId="ADAL" clId="{6B071DC5-7DF9-4531-8A7E-12E873C8603A}" dt="2023-01-24T17:16:53.905" v="3682" actId="26606"/>
          <ac:spMkLst>
            <pc:docMk/>
            <pc:sldMk cId="4022237814" sldId="323"/>
            <ac:spMk id="3308" creationId="{AB832D16-7558-4209-B5E6-60CFB7383EB6}"/>
          </ac:spMkLst>
        </pc:spChg>
        <pc:spChg chg="add del">
          <ac:chgData name="BEN KHALFALLAH Hela ItimAsrScoVdf" userId="d55be94f-4073-46ba-88ef-465599598fde" providerId="ADAL" clId="{6B071DC5-7DF9-4531-8A7E-12E873C8603A}" dt="2023-01-24T17:16:53.905" v="3682" actId="26606"/>
          <ac:spMkLst>
            <pc:docMk/>
            <pc:sldMk cId="4022237814" sldId="323"/>
            <ac:spMk id="3310" creationId="{0B201792-59B9-4FE8-9B2A-7F7A5AED030D}"/>
          </ac:spMkLst>
        </pc:spChg>
        <pc:spChg chg="add del">
          <ac:chgData name="BEN KHALFALLAH Hela ItimAsrScoVdf" userId="d55be94f-4073-46ba-88ef-465599598fde" providerId="ADAL" clId="{6B071DC5-7DF9-4531-8A7E-12E873C8603A}" dt="2023-01-24T17:16:53.905" v="3682" actId="26606"/>
          <ac:spMkLst>
            <pc:docMk/>
            <pc:sldMk cId="4022237814" sldId="323"/>
            <ac:spMk id="3314" creationId="{D045426A-326D-4262-A31E-8C4D4221167D}"/>
          </ac:spMkLst>
        </pc:spChg>
        <pc:spChg chg="add del">
          <ac:chgData name="BEN KHALFALLAH Hela ItimAsrScoVdf" userId="d55be94f-4073-46ba-88ef-465599598fde" providerId="ADAL" clId="{6B071DC5-7DF9-4531-8A7E-12E873C8603A}" dt="2023-01-24T17:16:53.905" v="3682" actId="26606"/>
          <ac:spMkLst>
            <pc:docMk/>
            <pc:sldMk cId="4022237814" sldId="323"/>
            <ac:spMk id="3316" creationId="{8BD0C197-6F97-4148-BD9F-3BC50E46A47D}"/>
          </ac:spMkLst>
        </pc:spChg>
        <pc:spChg chg="add del">
          <ac:chgData name="BEN KHALFALLAH Hela ItimAsrScoVdf" userId="d55be94f-4073-46ba-88ef-465599598fde" providerId="ADAL" clId="{6B071DC5-7DF9-4531-8A7E-12E873C8603A}" dt="2023-01-24T17:16:44.856" v="3677" actId="26606"/>
          <ac:spMkLst>
            <pc:docMk/>
            <pc:sldMk cId="4022237814" sldId="323"/>
            <ac:spMk id="3324" creationId="{3CAF01F4-43BC-4C8D-B3E7-889AD234BB3D}"/>
          </ac:spMkLst>
        </pc:spChg>
        <pc:spChg chg="add del">
          <ac:chgData name="BEN KHALFALLAH Hela ItimAsrScoVdf" userId="d55be94f-4073-46ba-88ef-465599598fde" providerId="ADAL" clId="{6B071DC5-7DF9-4531-8A7E-12E873C8603A}" dt="2023-01-24T17:16:44.856" v="3677" actId="26606"/>
          <ac:spMkLst>
            <pc:docMk/>
            <pc:sldMk cId="4022237814" sldId="323"/>
            <ac:spMk id="3325" creationId="{06CA1EFD-9858-44D0-91BA-87238CF94A39}"/>
          </ac:spMkLst>
        </pc:spChg>
        <pc:spChg chg="add del">
          <ac:chgData name="BEN KHALFALLAH Hela ItimAsrScoVdf" userId="d55be94f-4073-46ba-88ef-465599598fde" providerId="ADAL" clId="{6B071DC5-7DF9-4531-8A7E-12E873C8603A}" dt="2023-01-24T17:14:29.280" v="3672" actId="26606"/>
          <ac:spMkLst>
            <pc:docMk/>
            <pc:sldMk cId="4022237814" sldId="323"/>
            <ac:spMk id="3327" creationId="{AB832D16-7558-4209-B5E6-60CFB7383EB6}"/>
          </ac:spMkLst>
        </pc:spChg>
        <pc:spChg chg="add del">
          <ac:chgData name="BEN KHALFALLAH Hela ItimAsrScoVdf" userId="d55be94f-4073-46ba-88ef-465599598fde" providerId="ADAL" clId="{6B071DC5-7DF9-4531-8A7E-12E873C8603A}" dt="2023-01-24T17:14:29.280" v="3672" actId="26606"/>
          <ac:spMkLst>
            <pc:docMk/>
            <pc:sldMk cId="4022237814" sldId="323"/>
            <ac:spMk id="3329" creationId="{0B201792-59B9-4FE8-9B2A-7F7A5AED030D}"/>
          </ac:spMkLst>
        </pc:spChg>
        <pc:spChg chg="add del">
          <ac:chgData name="BEN KHALFALLAH Hela ItimAsrScoVdf" userId="d55be94f-4073-46ba-88ef-465599598fde" providerId="ADAL" clId="{6B071DC5-7DF9-4531-8A7E-12E873C8603A}" dt="2023-01-24T17:14:29.280" v="3672" actId="26606"/>
          <ac:spMkLst>
            <pc:docMk/>
            <pc:sldMk cId="4022237814" sldId="323"/>
            <ac:spMk id="3333" creationId="{D045426A-326D-4262-A31E-8C4D4221167D}"/>
          </ac:spMkLst>
        </pc:spChg>
        <pc:spChg chg="add del">
          <ac:chgData name="BEN KHALFALLAH Hela ItimAsrScoVdf" userId="d55be94f-4073-46ba-88ef-465599598fde" providerId="ADAL" clId="{6B071DC5-7DF9-4531-8A7E-12E873C8603A}" dt="2023-01-24T17:14:29.280" v="3672" actId="26606"/>
          <ac:spMkLst>
            <pc:docMk/>
            <pc:sldMk cId="4022237814" sldId="323"/>
            <ac:spMk id="3335" creationId="{8BD0C197-6F97-4148-BD9F-3BC50E46A47D}"/>
          </ac:spMkLst>
        </pc:spChg>
        <pc:grpChg chg="add del">
          <ac:chgData name="BEN KHALFALLAH Hela ItimAsrScoVdf" userId="d55be94f-4073-46ba-88ef-465599598fde" providerId="ADAL" clId="{6B071DC5-7DF9-4531-8A7E-12E873C8603A}" dt="2023-01-24T16:33:55.732" v="3487"/>
          <ac:grpSpMkLst>
            <pc:docMk/>
            <pc:sldMk cId="4022237814" sldId="323"/>
            <ac:grpSpMk id="8" creationId="{93E10248-AF0E-477D-B4D2-47C02CE4E353}"/>
          </ac:grpSpMkLst>
        </pc:grpChg>
        <pc:picChg chg="add del mod ord">
          <ac:chgData name="BEN KHALFALLAH Hela ItimAsrScoVdf" userId="d55be94f-4073-46ba-88ef-465599598fde" providerId="ADAL" clId="{6B071DC5-7DF9-4531-8A7E-12E873C8603A}" dt="2023-01-24T17:13:52.927" v="3663" actId="21"/>
          <ac:picMkLst>
            <pc:docMk/>
            <pc:sldMk cId="4022237814" sldId="323"/>
            <ac:picMk id="4" creationId="{BE6B8506-3596-44B0-ACB6-789568C55B46}"/>
          </ac:picMkLst>
        </pc:picChg>
        <pc:picChg chg="add del mod ord">
          <ac:chgData name="BEN KHALFALLAH Hela ItimAsrScoVdf" userId="d55be94f-4073-46ba-88ef-465599598fde" providerId="ADAL" clId="{6B071DC5-7DF9-4531-8A7E-12E873C8603A}" dt="2023-01-24T17:11:35.616" v="3648" actId="478"/>
          <ac:picMkLst>
            <pc:docMk/>
            <pc:sldMk cId="4022237814" sldId="323"/>
            <ac:picMk id="15" creationId="{3585202B-3116-403D-A309-AD0BD1C722BA}"/>
          </ac:picMkLst>
        </pc:picChg>
        <pc:picChg chg="add del mod">
          <ac:chgData name="BEN KHALFALLAH Hela ItimAsrScoVdf" userId="d55be94f-4073-46ba-88ef-465599598fde" providerId="ADAL" clId="{6B071DC5-7DF9-4531-8A7E-12E873C8603A}" dt="2023-01-24T17:09:29.498" v="3636" actId="478"/>
          <ac:picMkLst>
            <pc:docMk/>
            <pc:sldMk cId="4022237814" sldId="323"/>
            <ac:picMk id="19" creationId="{46C8B0C6-76CD-4849-AB72-3BAAE1FF763B}"/>
          </ac:picMkLst>
        </pc:picChg>
        <pc:picChg chg="add del mod">
          <ac:chgData name="BEN KHALFALLAH Hela ItimAsrScoVdf" userId="d55be94f-4073-46ba-88ef-465599598fde" providerId="ADAL" clId="{6B071DC5-7DF9-4531-8A7E-12E873C8603A}" dt="2023-01-24T17:18:19.402" v="3698" actId="21"/>
          <ac:picMkLst>
            <pc:docMk/>
            <pc:sldMk cId="4022237814" sldId="323"/>
            <ac:picMk id="181" creationId="{836370DD-8C3A-40F3-9E70-60C972A82C60}"/>
          </ac:picMkLst>
        </pc:picChg>
        <pc:picChg chg="add mod">
          <ac:chgData name="BEN KHALFALLAH Hela ItimAsrScoVdf" userId="d55be94f-4073-46ba-88ef-465599598fde" providerId="ADAL" clId="{6B071DC5-7DF9-4531-8A7E-12E873C8603A}" dt="2023-01-24T17:20:31.379" v="3732" actId="12788"/>
          <ac:picMkLst>
            <pc:docMk/>
            <pc:sldMk cId="4022237814" sldId="323"/>
            <ac:picMk id="226" creationId="{12FD202A-392B-4B15-80B9-670FEDF9DD60}"/>
          </ac:picMkLst>
        </pc:picChg>
        <pc:picChg chg="add del mod ord">
          <ac:chgData name="BEN KHALFALLAH Hela ItimAsrScoVdf" userId="d55be94f-4073-46ba-88ef-465599598fde" providerId="ADAL" clId="{6B071DC5-7DF9-4531-8A7E-12E873C8603A}" dt="2023-01-24T16:45:48.491" v="3600" actId="478"/>
          <ac:picMkLst>
            <pc:docMk/>
            <pc:sldMk cId="4022237814" sldId="323"/>
            <ac:picMk id="3074" creationId="{C890F648-A5F1-4767-96E6-0811D30C0D45}"/>
          </ac:picMkLst>
        </pc:picChg>
        <pc:picChg chg="add del mod">
          <ac:chgData name="BEN KHALFALLAH Hela ItimAsrScoVdf" userId="d55be94f-4073-46ba-88ef-465599598fde" providerId="ADAL" clId="{6B071DC5-7DF9-4531-8A7E-12E873C8603A}" dt="2023-01-24T16:45:54.229" v="3603" actId="478"/>
          <ac:picMkLst>
            <pc:docMk/>
            <pc:sldMk cId="4022237814" sldId="323"/>
            <ac:picMk id="3076" creationId="{50E14ED2-B1C7-4C3C-BE47-EA50294455E8}"/>
          </ac:picMkLst>
        </pc:picChg>
        <pc:picChg chg="add del">
          <ac:chgData name="BEN KHALFALLAH Hela ItimAsrScoVdf" userId="d55be94f-4073-46ba-88ef-465599598fde" providerId="ADAL" clId="{6B071DC5-7DF9-4531-8A7E-12E873C8603A}" dt="2023-01-24T16:45:53.140" v="3602" actId="478"/>
          <ac:picMkLst>
            <pc:docMk/>
            <pc:sldMk cId="4022237814" sldId="323"/>
            <ac:picMk id="3078" creationId="{1BF69207-E5EE-4A32-8099-C7BEA4D61DD1}"/>
          </ac:picMkLst>
        </pc:picChg>
        <pc:picChg chg="add del mod">
          <ac:chgData name="BEN KHALFALLAH Hela ItimAsrScoVdf" userId="d55be94f-4073-46ba-88ef-465599598fde" providerId="ADAL" clId="{6B071DC5-7DF9-4531-8A7E-12E873C8603A}" dt="2023-01-24T17:02:40.819" v="3610" actId="478"/>
          <ac:picMkLst>
            <pc:docMk/>
            <pc:sldMk cId="4022237814" sldId="323"/>
            <ac:picMk id="3080" creationId="{FD733F74-2124-4351-8F43-D9A7379FE8EB}"/>
          </ac:picMkLst>
        </pc:picChg>
        <pc:picChg chg="add del">
          <ac:chgData name="BEN KHALFALLAH Hela ItimAsrScoVdf" userId="d55be94f-4073-46ba-88ef-465599598fde" providerId="ADAL" clId="{6B071DC5-7DF9-4531-8A7E-12E873C8603A}" dt="2023-01-24T16:54:29.661" v="3607" actId="478"/>
          <ac:picMkLst>
            <pc:docMk/>
            <pc:sldMk cId="4022237814" sldId="323"/>
            <ac:picMk id="3082" creationId="{9AD4AE7A-283E-462B-9688-9A5F004E072E}"/>
          </ac:picMkLst>
        </pc:picChg>
        <pc:picChg chg="add del">
          <ac:chgData name="BEN KHALFALLAH Hela ItimAsrScoVdf" userId="d55be94f-4073-46ba-88ef-465599598fde" providerId="ADAL" clId="{6B071DC5-7DF9-4531-8A7E-12E873C8603A}" dt="2023-01-24T17:02:38.688" v="3609" actId="478"/>
          <ac:picMkLst>
            <pc:docMk/>
            <pc:sldMk cId="4022237814" sldId="323"/>
            <ac:picMk id="3084" creationId="{DFA5689D-FC09-47FB-B548-1C2C9BF38020}"/>
          </ac:picMkLst>
        </pc:picChg>
        <pc:picChg chg="add del mod ord">
          <ac:chgData name="BEN KHALFALLAH Hela ItimAsrScoVdf" userId="d55be94f-4073-46ba-88ef-465599598fde" providerId="ADAL" clId="{6B071DC5-7DF9-4531-8A7E-12E873C8603A}" dt="2023-01-24T17:05:00.663" v="3620" actId="478"/>
          <ac:picMkLst>
            <pc:docMk/>
            <pc:sldMk cId="4022237814" sldId="323"/>
            <ac:picMk id="3086" creationId="{25D0BD50-2078-4645-8759-3BE19DB10A9E}"/>
          </ac:picMkLst>
        </pc:picChg>
        <pc:picChg chg="add del mod ord">
          <ac:chgData name="BEN KHALFALLAH Hela ItimAsrScoVdf" userId="d55be94f-4073-46ba-88ef-465599598fde" providerId="ADAL" clId="{6B071DC5-7DF9-4531-8A7E-12E873C8603A}" dt="2023-01-24T17:06:04.144" v="3628" actId="478"/>
          <ac:picMkLst>
            <pc:docMk/>
            <pc:sldMk cId="4022237814" sldId="323"/>
            <ac:picMk id="3088" creationId="{864BAAB7-C105-4E94-8DE3-CC7F2505E395}"/>
          </ac:picMkLst>
        </pc:picChg>
        <pc:picChg chg="add mod ord">
          <ac:chgData name="BEN KHALFALLAH Hela ItimAsrScoVdf" userId="d55be94f-4073-46ba-88ef-465599598fde" providerId="ADAL" clId="{6B071DC5-7DF9-4531-8A7E-12E873C8603A}" dt="2023-01-24T17:20:34.733" v="3733" actId="12788"/>
          <ac:picMkLst>
            <pc:docMk/>
            <pc:sldMk cId="4022237814" sldId="323"/>
            <ac:picMk id="3142" creationId="{BE2B269C-695E-455C-8389-DC4DDA31FA59}"/>
          </ac:picMkLst>
        </pc:picChg>
        <pc:picChg chg="add mod ord">
          <ac:chgData name="BEN KHALFALLAH Hela ItimAsrScoVdf" userId="d55be94f-4073-46ba-88ef-465599598fde" providerId="ADAL" clId="{6B071DC5-7DF9-4531-8A7E-12E873C8603A}" dt="2023-01-24T17:20:31.379" v="3732" actId="12788"/>
          <ac:picMkLst>
            <pc:docMk/>
            <pc:sldMk cId="4022237814" sldId="323"/>
            <ac:picMk id="3144" creationId="{22416F77-DC10-48B9-BA51-1E1382251D48}"/>
          </ac:picMkLst>
        </pc:picChg>
        <pc:picChg chg="add mod">
          <ac:chgData name="BEN KHALFALLAH Hela ItimAsrScoVdf" userId="d55be94f-4073-46ba-88ef-465599598fde" providerId="ADAL" clId="{6B071DC5-7DF9-4531-8A7E-12E873C8603A}" dt="2023-01-24T17:20:34.733" v="3733" actId="12788"/>
          <ac:picMkLst>
            <pc:docMk/>
            <pc:sldMk cId="4022237814" sldId="323"/>
            <ac:picMk id="3150" creationId="{315DE538-B6AE-456C-976E-0E9A40357255}"/>
          </ac:picMkLst>
        </pc:picChg>
        <pc:picChg chg="add del mod">
          <ac:chgData name="BEN KHALFALLAH Hela ItimAsrScoVdf" userId="d55be94f-4073-46ba-88ef-465599598fde" providerId="ADAL" clId="{6B071DC5-7DF9-4531-8A7E-12E873C8603A}" dt="2023-01-24T17:17:44.954" v="3689" actId="478"/>
          <ac:picMkLst>
            <pc:docMk/>
            <pc:sldMk cId="4022237814" sldId="323"/>
            <ac:picMk id="3154" creationId="{F05D54B3-1F7F-44A6-9141-326EED59C73B}"/>
          </ac:picMkLst>
        </pc:picChg>
        <pc:picChg chg="add del mod">
          <ac:chgData name="BEN KHALFALLAH Hela ItimAsrScoVdf" userId="d55be94f-4073-46ba-88ef-465599598fde" providerId="ADAL" clId="{6B071DC5-7DF9-4531-8A7E-12E873C8603A}" dt="2023-01-24T17:18:11.605" v="3697" actId="478"/>
          <ac:picMkLst>
            <pc:docMk/>
            <pc:sldMk cId="4022237814" sldId="323"/>
            <ac:picMk id="3158" creationId="{77DADFB6-56E8-4142-A788-2AFFE278698A}"/>
          </ac:picMkLst>
        </pc:picChg>
        <pc:cxnChg chg="add del">
          <ac:chgData name="BEN KHALFALLAH Hela ItimAsrScoVdf" userId="d55be94f-4073-46ba-88ef-465599598fde" providerId="ADAL" clId="{6B071DC5-7DF9-4531-8A7E-12E873C8603A}" dt="2023-01-24T16:39:17.547" v="3571" actId="26606"/>
          <ac:cxnSpMkLst>
            <pc:docMk/>
            <pc:sldMk cId="4022237814" sldId="323"/>
            <ac:cxnSpMk id="6" creationId="{5E564EB3-35F2-4EFF-87DC-642DC020526D}"/>
          </ac:cxnSpMkLst>
        </pc:cxnChg>
        <pc:cxnChg chg="add del">
          <ac:chgData name="BEN KHALFALLAH Hela ItimAsrScoVdf" userId="d55be94f-4073-46ba-88ef-465599598fde" providerId="ADAL" clId="{6B071DC5-7DF9-4531-8A7E-12E873C8603A}" dt="2023-01-24T16:39:17.547" v="3571" actId="26606"/>
          <ac:cxnSpMkLst>
            <pc:docMk/>
            <pc:sldMk cId="4022237814" sldId="323"/>
            <ac:cxnSpMk id="13" creationId="{C9A1F79C-E4D1-4AAE-BA11-3A09005252E3}"/>
          </ac:cxnSpMkLst>
        </pc:cxnChg>
        <pc:cxnChg chg="add del">
          <ac:chgData name="BEN KHALFALLAH Hela ItimAsrScoVdf" userId="d55be94f-4073-46ba-88ef-465599598fde" providerId="ADAL" clId="{6B071DC5-7DF9-4531-8A7E-12E873C8603A}" dt="2023-01-24T16:42:05.017" v="3588" actId="26606"/>
          <ac:cxnSpMkLst>
            <pc:docMk/>
            <pc:sldMk cId="4022237814" sldId="323"/>
            <ac:cxnSpMk id="26" creationId="{5E564EB3-35F2-4EFF-87DC-642DC020526D}"/>
          </ac:cxnSpMkLst>
        </pc:cxnChg>
        <pc:cxnChg chg="add del">
          <ac:chgData name="BEN KHALFALLAH Hela ItimAsrScoVdf" userId="d55be94f-4073-46ba-88ef-465599598fde" providerId="ADAL" clId="{6B071DC5-7DF9-4531-8A7E-12E873C8603A}" dt="2023-01-24T16:42:05.017" v="3588" actId="26606"/>
          <ac:cxnSpMkLst>
            <pc:docMk/>
            <pc:sldMk cId="4022237814" sldId="323"/>
            <ac:cxnSpMk id="29" creationId="{51B042EF-3024-4C57-B282-1B30607FB7C7}"/>
          </ac:cxnSpMkLst>
        </pc:cxnChg>
        <pc:cxnChg chg="add del">
          <ac:chgData name="BEN KHALFALLAH Hela ItimAsrScoVdf" userId="d55be94f-4073-46ba-88ef-465599598fde" providerId="ADAL" clId="{6B071DC5-7DF9-4531-8A7E-12E873C8603A}" dt="2023-01-24T17:16:44.856" v="3677" actId="26606"/>
          <ac:cxnSpMkLst>
            <pc:docMk/>
            <pc:sldMk cId="4022237814" sldId="323"/>
            <ac:cxnSpMk id="162" creationId="{C7451CD4-E661-4A39-B545-79A6C6273666}"/>
          </ac:cxnSpMkLst>
        </pc:cxnChg>
        <pc:cxnChg chg="add del">
          <ac:chgData name="BEN KHALFALLAH Hela ItimAsrScoVdf" userId="d55be94f-4073-46ba-88ef-465599598fde" providerId="ADAL" clId="{6B071DC5-7DF9-4531-8A7E-12E873C8603A}" dt="2023-01-24T17:16:49.976" v="3679" actId="26606"/>
          <ac:cxnSpMkLst>
            <pc:docMk/>
            <pc:sldMk cId="4022237814" sldId="323"/>
            <ac:cxnSpMk id="166" creationId="{DA0BE2A6-904F-417A-B4D2-26CADDE5FAE4}"/>
          </ac:cxnSpMkLst>
        </pc:cxnChg>
        <pc:cxnChg chg="add del">
          <ac:chgData name="BEN KHALFALLAH Hela ItimAsrScoVdf" userId="d55be94f-4073-46ba-88ef-465599598fde" providerId="ADAL" clId="{6B071DC5-7DF9-4531-8A7E-12E873C8603A}" dt="2023-01-24T17:16:49.976" v="3679" actId="26606"/>
          <ac:cxnSpMkLst>
            <pc:docMk/>
            <pc:sldMk cId="4022237814" sldId="323"/>
            <ac:cxnSpMk id="169" creationId="{8A93D212-26D1-4F06-A4CC-E543005669D0}"/>
          </ac:cxnSpMkLst>
        </pc:cxnChg>
        <pc:cxnChg chg="add del">
          <ac:chgData name="BEN KHALFALLAH Hela ItimAsrScoVdf" userId="d55be94f-4073-46ba-88ef-465599598fde" providerId="ADAL" clId="{6B071DC5-7DF9-4531-8A7E-12E873C8603A}" dt="2023-01-24T17:16:53.876" v="3681" actId="26606"/>
          <ac:cxnSpMkLst>
            <pc:docMk/>
            <pc:sldMk cId="4022237814" sldId="323"/>
            <ac:cxnSpMk id="172" creationId="{DA0BE2A6-904F-417A-B4D2-26CADDE5FAE4}"/>
          </ac:cxnSpMkLst>
        </pc:cxnChg>
        <pc:cxnChg chg="add del">
          <ac:chgData name="BEN KHALFALLAH Hela ItimAsrScoVdf" userId="d55be94f-4073-46ba-88ef-465599598fde" providerId="ADAL" clId="{6B071DC5-7DF9-4531-8A7E-12E873C8603A}" dt="2023-01-24T17:16:53.876" v="3681" actId="26606"/>
          <ac:cxnSpMkLst>
            <pc:docMk/>
            <pc:sldMk cId="4022237814" sldId="323"/>
            <ac:cxnSpMk id="175" creationId="{06FAA24A-AE63-46C1-B57D-64734E0B4F3B}"/>
          </ac:cxnSpMkLst>
        </pc:cxnChg>
        <pc:cxnChg chg="add del">
          <ac:chgData name="BEN KHALFALLAH Hela ItimAsrScoVdf" userId="d55be94f-4073-46ba-88ef-465599598fde" providerId="ADAL" clId="{6B071DC5-7DF9-4531-8A7E-12E873C8603A}" dt="2023-01-24T17:17:58.826" v="3695" actId="26606"/>
          <ac:cxnSpMkLst>
            <pc:docMk/>
            <pc:sldMk cId="4022237814" sldId="323"/>
            <ac:cxnSpMk id="178" creationId="{D35323DC-C2C7-41A7-92D3-2AF72E7E96DF}"/>
          </ac:cxnSpMkLst>
        </pc:cxnChg>
        <pc:cxnChg chg="add del">
          <ac:chgData name="BEN KHALFALLAH Hela ItimAsrScoVdf" userId="d55be94f-4073-46ba-88ef-465599598fde" providerId="ADAL" clId="{6B071DC5-7DF9-4531-8A7E-12E873C8603A}" dt="2023-01-24T17:17:58.826" v="3695" actId="26606"/>
          <ac:cxnSpMkLst>
            <pc:docMk/>
            <pc:sldMk cId="4022237814" sldId="323"/>
            <ac:cxnSpMk id="182" creationId="{C7451CD4-E661-4A39-B545-79A6C6273666}"/>
          </ac:cxnSpMkLst>
        </pc:cxnChg>
        <pc:cxnChg chg="add del">
          <ac:chgData name="BEN KHALFALLAH Hela ItimAsrScoVdf" userId="d55be94f-4073-46ba-88ef-465599598fde" providerId="ADAL" clId="{6B071DC5-7DF9-4531-8A7E-12E873C8603A}" dt="2023-01-24T17:05:57.614" v="3627" actId="26606"/>
          <ac:cxnSpMkLst>
            <pc:docMk/>
            <pc:sldMk cId="4022237814" sldId="323"/>
            <ac:cxnSpMk id="3075" creationId="{C00D1207-ECAF-48E9-8834-2CE4D2198234}"/>
          </ac:cxnSpMkLst>
        </pc:cxnChg>
        <pc:cxnChg chg="add del">
          <ac:chgData name="BEN KHALFALLAH Hela ItimAsrScoVdf" userId="d55be94f-4073-46ba-88ef-465599598fde" providerId="ADAL" clId="{6B071DC5-7DF9-4531-8A7E-12E873C8603A}" dt="2023-01-24T16:42:04.987" v="3587" actId="26606"/>
          <ac:cxnSpMkLst>
            <pc:docMk/>
            <pc:sldMk cId="4022237814" sldId="323"/>
            <ac:cxnSpMk id="3083" creationId="{15E01FA5-D766-43CA-A83D-E7CF3F04E96F}"/>
          </ac:cxnSpMkLst>
        </pc:cxnChg>
        <pc:cxnChg chg="add del">
          <ac:chgData name="BEN KHALFALLAH Hela ItimAsrScoVdf" userId="d55be94f-4073-46ba-88ef-465599598fde" providerId="ADAL" clId="{6B071DC5-7DF9-4531-8A7E-12E873C8603A}" dt="2023-01-24T16:42:04.987" v="3587" actId="26606"/>
          <ac:cxnSpMkLst>
            <pc:docMk/>
            <pc:sldMk cId="4022237814" sldId="323"/>
            <ac:cxnSpMk id="3087" creationId="{811DCF04-0C7C-44FC-8246-FC8D736B1A71}"/>
          </ac:cxnSpMkLst>
        </pc:cxnChg>
        <pc:cxnChg chg="add del">
          <ac:chgData name="BEN KHALFALLAH Hela ItimAsrScoVdf" userId="d55be94f-4073-46ba-88ef-465599598fde" providerId="ADAL" clId="{6B071DC5-7DF9-4531-8A7E-12E873C8603A}" dt="2023-01-24T16:45:00.684" v="3599" actId="26606"/>
          <ac:cxnSpMkLst>
            <pc:docMk/>
            <pc:sldMk cId="4022237814" sldId="323"/>
            <ac:cxnSpMk id="3089" creationId="{52F50912-06FD-4216-BAD3-21050F59564A}"/>
          </ac:cxnSpMkLst>
        </pc:cxnChg>
        <pc:cxnChg chg="add del">
          <ac:chgData name="BEN KHALFALLAH Hela ItimAsrScoVdf" userId="d55be94f-4073-46ba-88ef-465599598fde" providerId="ADAL" clId="{6B071DC5-7DF9-4531-8A7E-12E873C8603A}" dt="2023-01-24T16:45:00.684" v="3599" actId="26606"/>
          <ac:cxnSpMkLst>
            <pc:docMk/>
            <pc:sldMk cId="4022237814" sldId="323"/>
            <ac:cxnSpMk id="3092" creationId="{15E01FA5-D766-43CA-A83D-E7CF3F04E96F}"/>
          </ac:cxnSpMkLst>
        </pc:cxnChg>
        <pc:cxnChg chg="add del">
          <ac:chgData name="BEN KHALFALLAH Hela ItimAsrScoVdf" userId="d55be94f-4073-46ba-88ef-465599598fde" providerId="ADAL" clId="{6B071DC5-7DF9-4531-8A7E-12E873C8603A}" dt="2023-01-24T17:05:57.614" v="3627" actId="26606"/>
          <ac:cxnSpMkLst>
            <pc:docMk/>
            <pc:sldMk cId="4022237814" sldId="323"/>
            <ac:cxnSpMk id="3096" creationId="{84ED9B5A-5577-4CA5-97AA-0E5E2EA9756F}"/>
          </ac:cxnSpMkLst>
        </pc:cxnChg>
        <pc:cxnChg chg="add del">
          <ac:chgData name="BEN KHALFALLAH Hela ItimAsrScoVdf" userId="d55be94f-4073-46ba-88ef-465599598fde" providerId="ADAL" clId="{6B071DC5-7DF9-4531-8A7E-12E873C8603A}" dt="2023-01-24T17:05:57.614" v="3627" actId="26606"/>
          <ac:cxnSpMkLst>
            <pc:docMk/>
            <pc:sldMk cId="4022237814" sldId="323"/>
            <ac:cxnSpMk id="3097" creationId="{2724283B-587C-4A0E-A50E-B8914975B48A}"/>
          </ac:cxnSpMkLst>
        </pc:cxnChg>
        <pc:cxnChg chg="add del">
          <ac:chgData name="BEN KHALFALLAH Hela ItimAsrScoVdf" userId="d55be94f-4073-46ba-88ef-465599598fde" providerId="ADAL" clId="{6B071DC5-7DF9-4531-8A7E-12E873C8603A}" dt="2023-01-24T16:44:47.879" v="3592" actId="26606"/>
          <ac:cxnSpMkLst>
            <pc:docMk/>
            <pc:sldMk cId="4022237814" sldId="323"/>
            <ac:cxnSpMk id="3103" creationId="{C00D1207-ECAF-48E9-8834-2CE4D2198234}"/>
          </ac:cxnSpMkLst>
        </pc:cxnChg>
        <pc:cxnChg chg="add del">
          <ac:chgData name="BEN KHALFALLAH Hela ItimAsrScoVdf" userId="d55be94f-4073-46ba-88ef-465599598fde" providerId="ADAL" clId="{6B071DC5-7DF9-4531-8A7E-12E873C8603A}" dt="2023-01-24T16:44:47.879" v="3592" actId="26606"/>
          <ac:cxnSpMkLst>
            <pc:docMk/>
            <pc:sldMk cId="4022237814" sldId="323"/>
            <ac:cxnSpMk id="3109" creationId="{84ED9B5A-5577-4CA5-97AA-0E5E2EA9756F}"/>
          </ac:cxnSpMkLst>
        </pc:cxnChg>
        <pc:cxnChg chg="add del">
          <ac:chgData name="BEN KHALFALLAH Hela ItimAsrScoVdf" userId="d55be94f-4073-46ba-88ef-465599598fde" providerId="ADAL" clId="{6B071DC5-7DF9-4531-8A7E-12E873C8603A}" dt="2023-01-24T16:44:47.879" v="3592" actId="26606"/>
          <ac:cxnSpMkLst>
            <pc:docMk/>
            <pc:sldMk cId="4022237814" sldId="323"/>
            <ac:cxnSpMk id="3111" creationId="{2724283B-587C-4A0E-A50E-B8914975B48A}"/>
          </ac:cxnSpMkLst>
        </pc:cxnChg>
        <pc:cxnChg chg="add del">
          <ac:chgData name="BEN KHALFALLAH Hela ItimAsrScoVdf" userId="d55be94f-4073-46ba-88ef-465599598fde" providerId="ADAL" clId="{6B071DC5-7DF9-4531-8A7E-12E873C8603A}" dt="2023-01-24T16:44:54.817" v="3594" actId="26606"/>
          <ac:cxnSpMkLst>
            <pc:docMk/>
            <pc:sldMk cId="4022237814" sldId="323"/>
            <ac:cxnSpMk id="3115" creationId="{C00D1207-ECAF-48E9-8834-2CE4D2198234}"/>
          </ac:cxnSpMkLst>
        </pc:cxnChg>
        <pc:cxnChg chg="add del">
          <ac:chgData name="BEN KHALFALLAH Hela ItimAsrScoVdf" userId="d55be94f-4073-46ba-88ef-465599598fde" providerId="ADAL" clId="{6B071DC5-7DF9-4531-8A7E-12E873C8603A}" dt="2023-01-24T16:44:54.817" v="3594" actId="26606"/>
          <ac:cxnSpMkLst>
            <pc:docMk/>
            <pc:sldMk cId="4022237814" sldId="323"/>
            <ac:cxnSpMk id="3118" creationId="{2B5BB601-08A7-443A-BDC2-A0C7DA66949B}"/>
          </ac:cxnSpMkLst>
        </pc:cxnChg>
        <pc:cxnChg chg="add del">
          <ac:chgData name="BEN KHALFALLAH Hela ItimAsrScoVdf" userId="d55be94f-4073-46ba-88ef-465599598fde" providerId="ADAL" clId="{6B071DC5-7DF9-4531-8A7E-12E873C8603A}" dt="2023-01-24T16:44:59.801" v="3596" actId="26606"/>
          <ac:cxnSpMkLst>
            <pc:docMk/>
            <pc:sldMk cId="4022237814" sldId="323"/>
            <ac:cxnSpMk id="3122" creationId="{C00D1207-ECAF-48E9-8834-2CE4D2198234}"/>
          </ac:cxnSpMkLst>
        </pc:cxnChg>
        <pc:cxnChg chg="add del">
          <ac:chgData name="BEN KHALFALLAH Hela ItimAsrScoVdf" userId="d55be94f-4073-46ba-88ef-465599598fde" providerId="ADAL" clId="{6B071DC5-7DF9-4531-8A7E-12E873C8603A}" dt="2023-01-24T16:44:59.801" v="3596" actId="26606"/>
          <ac:cxnSpMkLst>
            <pc:docMk/>
            <pc:sldMk cId="4022237814" sldId="323"/>
            <ac:cxnSpMk id="3125" creationId="{5E450F13-FCAB-474F-93BB-704690139709}"/>
          </ac:cxnSpMkLst>
        </pc:cxnChg>
        <pc:cxnChg chg="add del">
          <ac:chgData name="BEN KHALFALLAH Hela ItimAsrScoVdf" userId="d55be94f-4073-46ba-88ef-465599598fde" providerId="ADAL" clId="{6B071DC5-7DF9-4531-8A7E-12E873C8603A}" dt="2023-01-24T16:44:59.801" v="3596" actId="26606"/>
          <ac:cxnSpMkLst>
            <pc:docMk/>
            <pc:sldMk cId="4022237814" sldId="323"/>
            <ac:cxnSpMk id="3126" creationId="{00E7859C-56C8-49DC-ABF5-6C538427CDAF}"/>
          </ac:cxnSpMkLst>
        </pc:cxnChg>
        <pc:cxnChg chg="add del">
          <ac:chgData name="BEN KHALFALLAH Hela ItimAsrScoVdf" userId="d55be94f-4073-46ba-88ef-465599598fde" providerId="ADAL" clId="{6B071DC5-7DF9-4531-8A7E-12E873C8603A}" dt="2023-01-24T16:45:00.655" v="3598" actId="26606"/>
          <ac:cxnSpMkLst>
            <pc:docMk/>
            <pc:sldMk cId="4022237814" sldId="323"/>
            <ac:cxnSpMk id="3130" creationId="{C00D1207-ECAF-48E9-8834-2CE4D2198234}"/>
          </ac:cxnSpMkLst>
        </pc:cxnChg>
        <pc:cxnChg chg="add del">
          <ac:chgData name="BEN KHALFALLAH Hela ItimAsrScoVdf" userId="d55be94f-4073-46ba-88ef-465599598fde" providerId="ADAL" clId="{6B071DC5-7DF9-4531-8A7E-12E873C8603A}" dt="2023-01-24T16:45:00.655" v="3598" actId="26606"/>
          <ac:cxnSpMkLst>
            <pc:docMk/>
            <pc:sldMk cId="4022237814" sldId="323"/>
            <ac:cxnSpMk id="3133" creationId="{981A7DF2-B382-4775-B387-03B45F29E98B}"/>
          </ac:cxnSpMkLst>
        </pc:cxnChg>
        <pc:cxnChg chg="add del">
          <ac:chgData name="BEN KHALFALLAH Hela ItimAsrScoVdf" userId="d55be94f-4073-46ba-88ef-465599598fde" providerId="ADAL" clId="{6B071DC5-7DF9-4531-8A7E-12E873C8603A}" dt="2023-01-24T16:46:54.664" v="3605" actId="26606"/>
          <ac:cxnSpMkLst>
            <pc:docMk/>
            <pc:sldMk cId="4022237814" sldId="323"/>
            <ac:cxnSpMk id="3137" creationId="{C00D1207-ECAF-48E9-8834-2CE4D2198234}"/>
          </ac:cxnSpMkLst>
        </pc:cxnChg>
        <pc:cxnChg chg="add del">
          <ac:chgData name="BEN KHALFALLAH Hela ItimAsrScoVdf" userId="d55be94f-4073-46ba-88ef-465599598fde" providerId="ADAL" clId="{6B071DC5-7DF9-4531-8A7E-12E873C8603A}" dt="2023-01-24T16:46:54.664" v="3605" actId="26606"/>
          <ac:cxnSpMkLst>
            <pc:docMk/>
            <pc:sldMk cId="4022237814" sldId="323"/>
            <ac:cxnSpMk id="3140" creationId="{2B5BB601-08A7-443A-BDC2-A0C7DA66949B}"/>
          </ac:cxnSpMkLst>
        </pc:cxnChg>
        <pc:cxnChg chg="add del">
          <ac:chgData name="BEN KHALFALLAH Hela ItimAsrScoVdf" userId="d55be94f-4073-46ba-88ef-465599598fde" providerId="ADAL" clId="{6B071DC5-7DF9-4531-8A7E-12E873C8603A}" dt="2023-01-24T17:03:46.341" v="3617" actId="26606"/>
          <ac:cxnSpMkLst>
            <pc:docMk/>
            <pc:sldMk cId="4022237814" sldId="323"/>
            <ac:cxnSpMk id="3149" creationId="{15E01FA5-D766-43CA-A83D-E7CF3F04E96F}"/>
          </ac:cxnSpMkLst>
        </pc:cxnChg>
        <pc:cxnChg chg="add del">
          <ac:chgData name="BEN KHALFALLAH Hela ItimAsrScoVdf" userId="d55be94f-4073-46ba-88ef-465599598fde" providerId="ADAL" clId="{6B071DC5-7DF9-4531-8A7E-12E873C8603A}" dt="2023-01-24T17:03:46.341" v="3617" actId="26606"/>
          <ac:cxnSpMkLst>
            <pc:docMk/>
            <pc:sldMk cId="4022237814" sldId="323"/>
            <ac:cxnSpMk id="3155" creationId="{52F50912-06FD-4216-BAD3-21050F59564A}"/>
          </ac:cxnSpMkLst>
        </pc:cxnChg>
        <pc:cxnChg chg="add">
          <ac:chgData name="BEN KHALFALLAH Hela ItimAsrScoVdf" userId="d55be94f-4073-46ba-88ef-465599598fde" providerId="ADAL" clId="{6B071DC5-7DF9-4531-8A7E-12E873C8603A}" dt="2023-01-24T17:17:58.826" v="3695" actId="26606"/>
          <ac:cxnSpMkLst>
            <pc:docMk/>
            <pc:sldMk cId="4022237814" sldId="323"/>
            <ac:cxnSpMk id="3159" creationId="{D35323DC-C2C7-41A7-92D3-2AF72E7E96DF}"/>
          </ac:cxnSpMkLst>
        </pc:cxnChg>
        <pc:cxnChg chg="add del">
          <ac:chgData name="BEN KHALFALLAH Hela ItimAsrScoVdf" userId="d55be94f-4073-46ba-88ef-465599598fde" providerId="ADAL" clId="{6B071DC5-7DF9-4531-8A7E-12E873C8603A}" dt="2023-01-24T17:03:44.411" v="3614" actId="26606"/>
          <ac:cxnSpMkLst>
            <pc:docMk/>
            <pc:sldMk cId="4022237814" sldId="323"/>
            <ac:cxnSpMk id="3164" creationId="{C00D1207-ECAF-48E9-8834-2CE4D2198234}"/>
          </ac:cxnSpMkLst>
        </pc:cxnChg>
        <pc:cxnChg chg="add">
          <ac:chgData name="BEN KHALFALLAH Hela ItimAsrScoVdf" userId="d55be94f-4073-46ba-88ef-465599598fde" providerId="ADAL" clId="{6B071DC5-7DF9-4531-8A7E-12E873C8603A}" dt="2023-01-24T17:17:58.826" v="3695" actId="26606"/>
          <ac:cxnSpMkLst>
            <pc:docMk/>
            <pc:sldMk cId="4022237814" sldId="323"/>
            <ac:cxnSpMk id="3165" creationId="{C7451CD4-E661-4A39-B545-79A6C6273666}"/>
          </ac:cxnSpMkLst>
        </pc:cxnChg>
        <pc:cxnChg chg="add del">
          <ac:chgData name="BEN KHALFALLAH Hela ItimAsrScoVdf" userId="d55be94f-4073-46ba-88ef-465599598fde" providerId="ADAL" clId="{6B071DC5-7DF9-4531-8A7E-12E873C8603A}" dt="2023-01-24T17:03:44.411" v="3614" actId="26606"/>
          <ac:cxnSpMkLst>
            <pc:docMk/>
            <pc:sldMk cId="4022237814" sldId="323"/>
            <ac:cxnSpMk id="3170" creationId="{84ED9B5A-5577-4CA5-97AA-0E5E2EA9756F}"/>
          </ac:cxnSpMkLst>
        </pc:cxnChg>
        <pc:cxnChg chg="add del">
          <ac:chgData name="BEN KHALFALLAH Hela ItimAsrScoVdf" userId="d55be94f-4073-46ba-88ef-465599598fde" providerId="ADAL" clId="{6B071DC5-7DF9-4531-8A7E-12E873C8603A}" dt="2023-01-24T17:03:44.411" v="3614" actId="26606"/>
          <ac:cxnSpMkLst>
            <pc:docMk/>
            <pc:sldMk cId="4022237814" sldId="323"/>
            <ac:cxnSpMk id="3172" creationId="{2724283B-587C-4A0E-A50E-B8914975B48A}"/>
          </ac:cxnSpMkLst>
        </pc:cxnChg>
        <pc:cxnChg chg="add del">
          <ac:chgData name="BEN KHALFALLAH Hela ItimAsrScoVdf" userId="d55be94f-4073-46ba-88ef-465599598fde" providerId="ADAL" clId="{6B071DC5-7DF9-4531-8A7E-12E873C8603A}" dt="2023-01-24T17:03:46.312" v="3616" actId="26606"/>
          <ac:cxnSpMkLst>
            <pc:docMk/>
            <pc:sldMk cId="4022237814" sldId="323"/>
            <ac:cxnSpMk id="3176" creationId="{C00D1207-ECAF-48E9-8834-2CE4D2198234}"/>
          </ac:cxnSpMkLst>
        </pc:cxnChg>
        <pc:cxnChg chg="add del">
          <ac:chgData name="BEN KHALFALLAH Hela ItimAsrScoVdf" userId="d55be94f-4073-46ba-88ef-465599598fde" providerId="ADAL" clId="{6B071DC5-7DF9-4531-8A7E-12E873C8603A}" dt="2023-01-24T17:03:46.312" v="3616" actId="26606"/>
          <ac:cxnSpMkLst>
            <pc:docMk/>
            <pc:sldMk cId="4022237814" sldId="323"/>
            <ac:cxnSpMk id="3179" creationId="{2B5BB601-08A7-443A-BDC2-A0C7DA66949B}"/>
          </ac:cxnSpMkLst>
        </pc:cxnChg>
        <pc:cxnChg chg="add del">
          <ac:chgData name="BEN KHALFALLAH Hela ItimAsrScoVdf" userId="d55be94f-4073-46ba-88ef-465599598fde" providerId="ADAL" clId="{6B071DC5-7DF9-4531-8A7E-12E873C8603A}" dt="2023-01-24T17:04:55.834" v="3619" actId="26606"/>
          <ac:cxnSpMkLst>
            <pc:docMk/>
            <pc:sldMk cId="4022237814" sldId="323"/>
            <ac:cxnSpMk id="3183" creationId="{C00D1207-ECAF-48E9-8834-2CE4D2198234}"/>
          </ac:cxnSpMkLst>
        </pc:cxnChg>
        <pc:cxnChg chg="add del">
          <ac:chgData name="BEN KHALFALLAH Hela ItimAsrScoVdf" userId="d55be94f-4073-46ba-88ef-465599598fde" providerId="ADAL" clId="{6B071DC5-7DF9-4531-8A7E-12E873C8603A}" dt="2023-01-24T17:04:55.834" v="3619" actId="26606"/>
          <ac:cxnSpMkLst>
            <pc:docMk/>
            <pc:sldMk cId="4022237814" sldId="323"/>
            <ac:cxnSpMk id="3186" creationId="{84ED9B5A-5577-4CA5-97AA-0E5E2EA9756F}"/>
          </ac:cxnSpMkLst>
        </pc:cxnChg>
        <pc:cxnChg chg="add del">
          <ac:chgData name="BEN KHALFALLAH Hela ItimAsrScoVdf" userId="d55be94f-4073-46ba-88ef-465599598fde" providerId="ADAL" clId="{6B071DC5-7DF9-4531-8A7E-12E873C8603A}" dt="2023-01-24T17:04:55.834" v="3619" actId="26606"/>
          <ac:cxnSpMkLst>
            <pc:docMk/>
            <pc:sldMk cId="4022237814" sldId="323"/>
            <ac:cxnSpMk id="3187" creationId="{2724283B-587C-4A0E-A50E-B8914975B48A}"/>
          </ac:cxnSpMkLst>
        </pc:cxnChg>
        <pc:cxnChg chg="add del">
          <ac:chgData name="BEN KHALFALLAH Hela ItimAsrScoVdf" userId="d55be94f-4073-46ba-88ef-465599598fde" providerId="ADAL" clId="{6B071DC5-7DF9-4531-8A7E-12E873C8603A}" dt="2023-01-24T17:05:09.620" v="3625" actId="26606"/>
          <ac:cxnSpMkLst>
            <pc:docMk/>
            <pc:sldMk cId="4022237814" sldId="323"/>
            <ac:cxnSpMk id="3196" creationId="{461931C1-E9DE-4D66-831E-9ABDF1574871}"/>
          </ac:cxnSpMkLst>
        </pc:cxnChg>
        <pc:cxnChg chg="add del">
          <ac:chgData name="BEN KHALFALLAH Hela ItimAsrScoVdf" userId="d55be94f-4073-46ba-88ef-465599598fde" providerId="ADAL" clId="{6B071DC5-7DF9-4531-8A7E-12E873C8603A}" dt="2023-01-24T17:05:09.620" v="3625" actId="26606"/>
          <ac:cxnSpMkLst>
            <pc:docMk/>
            <pc:sldMk cId="4022237814" sldId="323"/>
            <ac:cxnSpMk id="3201" creationId="{6F6FDB19-8C2A-48D0-8728-5987EDF371EF}"/>
          </ac:cxnSpMkLst>
        </pc:cxnChg>
        <pc:cxnChg chg="add del">
          <ac:chgData name="BEN KHALFALLAH Hela ItimAsrScoVdf" userId="d55be94f-4073-46ba-88ef-465599598fde" providerId="ADAL" clId="{6B071DC5-7DF9-4531-8A7E-12E873C8603A}" dt="2023-01-24T17:05:09.620" v="3625" actId="26606"/>
          <ac:cxnSpMkLst>
            <pc:docMk/>
            <pc:sldMk cId="4022237814" sldId="323"/>
            <ac:cxnSpMk id="3203" creationId="{F09B89FA-8981-4C79-AEA8-92BBDEB74217}"/>
          </ac:cxnSpMkLst>
        </pc:cxnChg>
        <pc:cxnChg chg="add del">
          <ac:chgData name="BEN KHALFALLAH Hela ItimAsrScoVdf" userId="d55be94f-4073-46ba-88ef-465599598fde" providerId="ADAL" clId="{6B071DC5-7DF9-4531-8A7E-12E873C8603A}" dt="2023-01-24T17:05:09.620" v="3625" actId="26606"/>
          <ac:cxnSpMkLst>
            <pc:docMk/>
            <pc:sldMk cId="4022237814" sldId="323"/>
            <ac:cxnSpMk id="3205" creationId="{0F5E87B5-6250-4AF5-88E7-E1D9745E7C6E}"/>
          </ac:cxnSpMkLst>
        </pc:cxnChg>
        <pc:cxnChg chg="add del">
          <ac:chgData name="BEN KHALFALLAH Hela ItimAsrScoVdf" userId="d55be94f-4073-46ba-88ef-465599598fde" providerId="ADAL" clId="{6B071DC5-7DF9-4531-8A7E-12E873C8603A}" dt="2023-01-24T17:05:08.249" v="3622" actId="26606"/>
          <ac:cxnSpMkLst>
            <pc:docMk/>
            <pc:sldMk cId="4022237814" sldId="323"/>
            <ac:cxnSpMk id="3214" creationId="{C00D1207-ECAF-48E9-8834-2CE4D2198234}"/>
          </ac:cxnSpMkLst>
        </pc:cxnChg>
        <pc:cxnChg chg="add del">
          <ac:chgData name="BEN KHALFALLAH Hela ItimAsrScoVdf" userId="d55be94f-4073-46ba-88ef-465599598fde" providerId="ADAL" clId="{6B071DC5-7DF9-4531-8A7E-12E873C8603A}" dt="2023-01-24T17:05:08.249" v="3622" actId="26606"/>
          <ac:cxnSpMkLst>
            <pc:docMk/>
            <pc:sldMk cId="4022237814" sldId="323"/>
            <ac:cxnSpMk id="3220" creationId="{84ED9B5A-5577-4CA5-97AA-0E5E2EA9756F}"/>
          </ac:cxnSpMkLst>
        </pc:cxnChg>
        <pc:cxnChg chg="add del">
          <ac:chgData name="BEN KHALFALLAH Hela ItimAsrScoVdf" userId="d55be94f-4073-46ba-88ef-465599598fde" providerId="ADAL" clId="{6B071DC5-7DF9-4531-8A7E-12E873C8603A}" dt="2023-01-24T17:05:08.249" v="3622" actId="26606"/>
          <ac:cxnSpMkLst>
            <pc:docMk/>
            <pc:sldMk cId="4022237814" sldId="323"/>
            <ac:cxnSpMk id="3222" creationId="{2724283B-587C-4A0E-A50E-B8914975B48A}"/>
          </ac:cxnSpMkLst>
        </pc:cxnChg>
        <pc:cxnChg chg="add del">
          <ac:chgData name="BEN KHALFALLAH Hela ItimAsrScoVdf" userId="d55be94f-4073-46ba-88ef-465599598fde" providerId="ADAL" clId="{6B071DC5-7DF9-4531-8A7E-12E873C8603A}" dt="2023-01-24T17:05:09.592" v="3624" actId="26606"/>
          <ac:cxnSpMkLst>
            <pc:docMk/>
            <pc:sldMk cId="4022237814" sldId="323"/>
            <ac:cxnSpMk id="3226" creationId="{C00D1207-ECAF-48E9-8834-2CE4D2198234}"/>
          </ac:cxnSpMkLst>
        </pc:cxnChg>
        <pc:cxnChg chg="add del">
          <ac:chgData name="BEN KHALFALLAH Hela ItimAsrScoVdf" userId="d55be94f-4073-46ba-88ef-465599598fde" providerId="ADAL" clId="{6B071DC5-7DF9-4531-8A7E-12E873C8603A}" dt="2023-01-24T17:05:09.592" v="3624" actId="26606"/>
          <ac:cxnSpMkLst>
            <pc:docMk/>
            <pc:sldMk cId="4022237814" sldId="323"/>
            <ac:cxnSpMk id="3229" creationId="{2B5BB601-08A7-443A-BDC2-A0C7DA66949B}"/>
          </ac:cxnSpMkLst>
        </pc:cxnChg>
        <pc:cxnChg chg="add del">
          <ac:chgData name="BEN KHALFALLAH Hela ItimAsrScoVdf" userId="d55be94f-4073-46ba-88ef-465599598fde" providerId="ADAL" clId="{6B071DC5-7DF9-4531-8A7E-12E873C8603A}" dt="2023-01-24T17:06:06.683" v="3629" actId="26606"/>
          <ac:cxnSpMkLst>
            <pc:docMk/>
            <pc:sldMk cId="4022237814" sldId="323"/>
            <ac:cxnSpMk id="3240" creationId="{461931C1-E9DE-4D66-831E-9ABDF1574871}"/>
          </ac:cxnSpMkLst>
        </pc:cxnChg>
        <pc:cxnChg chg="add del">
          <ac:chgData name="BEN KHALFALLAH Hela ItimAsrScoVdf" userId="d55be94f-4073-46ba-88ef-465599598fde" providerId="ADAL" clId="{6B071DC5-7DF9-4531-8A7E-12E873C8603A}" dt="2023-01-24T17:06:06.683" v="3629" actId="26606"/>
          <ac:cxnSpMkLst>
            <pc:docMk/>
            <pc:sldMk cId="4022237814" sldId="323"/>
            <ac:cxnSpMk id="3246" creationId="{6F6FDB19-8C2A-48D0-8728-5987EDF371EF}"/>
          </ac:cxnSpMkLst>
        </pc:cxnChg>
        <pc:cxnChg chg="add del">
          <ac:chgData name="BEN KHALFALLAH Hela ItimAsrScoVdf" userId="d55be94f-4073-46ba-88ef-465599598fde" providerId="ADAL" clId="{6B071DC5-7DF9-4531-8A7E-12E873C8603A}" dt="2023-01-24T17:06:06.683" v="3629" actId="26606"/>
          <ac:cxnSpMkLst>
            <pc:docMk/>
            <pc:sldMk cId="4022237814" sldId="323"/>
            <ac:cxnSpMk id="3248" creationId="{F09B89FA-8981-4C79-AEA8-92BBDEB74217}"/>
          </ac:cxnSpMkLst>
        </pc:cxnChg>
        <pc:cxnChg chg="add del">
          <ac:chgData name="BEN KHALFALLAH Hela ItimAsrScoVdf" userId="d55be94f-4073-46ba-88ef-465599598fde" providerId="ADAL" clId="{6B071DC5-7DF9-4531-8A7E-12E873C8603A}" dt="2023-01-24T17:06:06.683" v="3629" actId="26606"/>
          <ac:cxnSpMkLst>
            <pc:docMk/>
            <pc:sldMk cId="4022237814" sldId="323"/>
            <ac:cxnSpMk id="3250" creationId="{0F5E87B5-6250-4AF5-88E7-E1D9745E7C6E}"/>
          </ac:cxnSpMkLst>
        </pc:cxnChg>
        <pc:cxnChg chg="add del">
          <ac:chgData name="BEN KHALFALLAH Hela ItimAsrScoVdf" userId="d55be94f-4073-46ba-88ef-465599598fde" providerId="ADAL" clId="{6B071DC5-7DF9-4531-8A7E-12E873C8603A}" dt="2023-01-24T17:09:19.526" v="3635" actId="26606"/>
          <ac:cxnSpMkLst>
            <pc:docMk/>
            <pc:sldMk cId="4022237814" sldId="323"/>
            <ac:cxnSpMk id="3259" creationId="{C00D1207-ECAF-48E9-8834-2CE4D2198234}"/>
          </ac:cxnSpMkLst>
        </pc:cxnChg>
        <pc:cxnChg chg="add del">
          <ac:chgData name="BEN KHALFALLAH Hela ItimAsrScoVdf" userId="d55be94f-4073-46ba-88ef-465599598fde" providerId="ADAL" clId="{6B071DC5-7DF9-4531-8A7E-12E873C8603A}" dt="2023-01-24T17:09:19.526" v="3635" actId="26606"/>
          <ac:cxnSpMkLst>
            <pc:docMk/>
            <pc:sldMk cId="4022237814" sldId="323"/>
            <ac:cxnSpMk id="3265" creationId="{84ED9B5A-5577-4CA5-97AA-0E5E2EA9756F}"/>
          </ac:cxnSpMkLst>
        </pc:cxnChg>
        <pc:cxnChg chg="add del">
          <ac:chgData name="BEN KHALFALLAH Hela ItimAsrScoVdf" userId="d55be94f-4073-46ba-88ef-465599598fde" providerId="ADAL" clId="{6B071DC5-7DF9-4531-8A7E-12E873C8603A}" dt="2023-01-24T17:09:19.526" v="3635" actId="26606"/>
          <ac:cxnSpMkLst>
            <pc:docMk/>
            <pc:sldMk cId="4022237814" sldId="323"/>
            <ac:cxnSpMk id="3267" creationId="{2724283B-587C-4A0E-A50E-B8914975B48A}"/>
          </ac:cxnSpMkLst>
        </pc:cxnChg>
        <pc:cxnChg chg="add del">
          <ac:chgData name="BEN KHALFALLAH Hela ItimAsrScoVdf" userId="d55be94f-4073-46ba-88ef-465599598fde" providerId="ADAL" clId="{6B071DC5-7DF9-4531-8A7E-12E873C8603A}" dt="2023-01-24T17:09:31.873" v="3637" actId="26606"/>
          <ac:cxnSpMkLst>
            <pc:docMk/>
            <pc:sldMk cId="4022237814" sldId="323"/>
            <ac:cxnSpMk id="3276" creationId="{461931C1-E9DE-4D66-831E-9ABDF1574871}"/>
          </ac:cxnSpMkLst>
        </pc:cxnChg>
        <pc:cxnChg chg="add del">
          <ac:chgData name="BEN KHALFALLAH Hela ItimAsrScoVdf" userId="d55be94f-4073-46ba-88ef-465599598fde" providerId="ADAL" clId="{6B071DC5-7DF9-4531-8A7E-12E873C8603A}" dt="2023-01-24T17:09:31.873" v="3637" actId="26606"/>
          <ac:cxnSpMkLst>
            <pc:docMk/>
            <pc:sldMk cId="4022237814" sldId="323"/>
            <ac:cxnSpMk id="3282" creationId="{6F6FDB19-8C2A-48D0-8728-5987EDF371EF}"/>
          </ac:cxnSpMkLst>
        </pc:cxnChg>
        <pc:cxnChg chg="add del">
          <ac:chgData name="BEN KHALFALLAH Hela ItimAsrScoVdf" userId="d55be94f-4073-46ba-88ef-465599598fde" providerId="ADAL" clId="{6B071DC5-7DF9-4531-8A7E-12E873C8603A}" dt="2023-01-24T17:09:31.873" v="3637" actId="26606"/>
          <ac:cxnSpMkLst>
            <pc:docMk/>
            <pc:sldMk cId="4022237814" sldId="323"/>
            <ac:cxnSpMk id="3284" creationId="{F09B89FA-8981-4C79-AEA8-92BBDEB74217}"/>
          </ac:cxnSpMkLst>
        </pc:cxnChg>
        <pc:cxnChg chg="add del">
          <ac:chgData name="BEN KHALFALLAH Hela ItimAsrScoVdf" userId="d55be94f-4073-46ba-88ef-465599598fde" providerId="ADAL" clId="{6B071DC5-7DF9-4531-8A7E-12E873C8603A}" dt="2023-01-24T17:09:31.873" v="3637" actId="26606"/>
          <ac:cxnSpMkLst>
            <pc:docMk/>
            <pc:sldMk cId="4022237814" sldId="323"/>
            <ac:cxnSpMk id="3286" creationId="{0F5E87B5-6250-4AF5-88E7-E1D9745E7C6E}"/>
          </ac:cxnSpMkLst>
        </pc:cxnChg>
        <pc:cxnChg chg="add del">
          <ac:chgData name="BEN KHALFALLAH Hela ItimAsrScoVdf" userId="d55be94f-4073-46ba-88ef-465599598fde" providerId="ADAL" clId="{6B071DC5-7DF9-4531-8A7E-12E873C8603A}" dt="2023-01-24T17:13:43.608" v="3662" actId="26606"/>
          <ac:cxnSpMkLst>
            <pc:docMk/>
            <pc:sldMk cId="4022237814" sldId="323"/>
            <ac:cxnSpMk id="3295" creationId="{C00D1207-ECAF-48E9-8834-2CE4D2198234}"/>
          </ac:cxnSpMkLst>
        </pc:cxnChg>
        <pc:cxnChg chg="add del">
          <ac:chgData name="BEN KHALFALLAH Hela ItimAsrScoVdf" userId="d55be94f-4073-46ba-88ef-465599598fde" providerId="ADAL" clId="{6B071DC5-7DF9-4531-8A7E-12E873C8603A}" dt="2023-01-24T17:13:43.608" v="3662" actId="26606"/>
          <ac:cxnSpMkLst>
            <pc:docMk/>
            <pc:sldMk cId="4022237814" sldId="323"/>
            <ac:cxnSpMk id="3301" creationId="{84ED9B5A-5577-4CA5-97AA-0E5E2EA9756F}"/>
          </ac:cxnSpMkLst>
        </pc:cxnChg>
        <pc:cxnChg chg="add del">
          <ac:chgData name="BEN KHALFALLAH Hela ItimAsrScoVdf" userId="d55be94f-4073-46ba-88ef-465599598fde" providerId="ADAL" clId="{6B071DC5-7DF9-4531-8A7E-12E873C8603A}" dt="2023-01-24T17:13:43.608" v="3662" actId="26606"/>
          <ac:cxnSpMkLst>
            <pc:docMk/>
            <pc:sldMk cId="4022237814" sldId="323"/>
            <ac:cxnSpMk id="3303" creationId="{2724283B-587C-4A0E-A50E-B8914975B48A}"/>
          </ac:cxnSpMkLst>
        </pc:cxnChg>
        <pc:cxnChg chg="add del">
          <ac:chgData name="BEN KHALFALLAH Hela ItimAsrScoVdf" userId="d55be94f-4073-46ba-88ef-465599598fde" providerId="ADAL" clId="{6B071DC5-7DF9-4531-8A7E-12E873C8603A}" dt="2023-01-24T17:16:53.905" v="3682" actId="26606"/>
          <ac:cxnSpMkLst>
            <pc:docMk/>
            <pc:sldMk cId="4022237814" sldId="323"/>
            <ac:cxnSpMk id="3312" creationId="{461931C1-E9DE-4D66-831E-9ABDF1574871}"/>
          </ac:cxnSpMkLst>
        </pc:cxnChg>
        <pc:cxnChg chg="add del">
          <ac:chgData name="BEN KHALFALLAH Hela ItimAsrScoVdf" userId="d55be94f-4073-46ba-88ef-465599598fde" providerId="ADAL" clId="{6B071DC5-7DF9-4531-8A7E-12E873C8603A}" dt="2023-01-24T17:16:53.905" v="3682" actId="26606"/>
          <ac:cxnSpMkLst>
            <pc:docMk/>
            <pc:sldMk cId="4022237814" sldId="323"/>
            <ac:cxnSpMk id="3318" creationId="{6F6FDB19-8C2A-48D0-8728-5987EDF371EF}"/>
          </ac:cxnSpMkLst>
        </pc:cxnChg>
        <pc:cxnChg chg="add del">
          <ac:chgData name="BEN KHALFALLAH Hela ItimAsrScoVdf" userId="d55be94f-4073-46ba-88ef-465599598fde" providerId="ADAL" clId="{6B071DC5-7DF9-4531-8A7E-12E873C8603A}" dt="2023-01-24T17:16:53.905" v="3682" actId="26606"/>
          <ac:cxnSpMkLst>
            <pc:docMk/>
            <pc:sldMk cId="4022237814" sldId="323"/>
            <ac:cxnSpMk id="3320" creationId="{F09B89FA-8981-4C79-AEA8-92BBDEB74217}"/>
          </ac:cxnSpMkLst>
        </pc:cxnChg>
        <pc:cxnChg chg="add del">
          <ac:chgData name="BEN KHALFALLAH Hela ItimAsrScoVdf" userId="d55be94f-4073-46ba-88ef-465599598fde" providerId="ADAL" clId="{6B071DC5-7DF9-4531-8A7E-12E873C8603A}" dt="2023-01-24T17:16:53.905" v="3682" actId="26606"/>
          <ac:cxnSpMkLst>
            <pc:docMk/>
            <pc:sldMk cId="4022237814" sldId="323"/>
            <ac:cxnSpMk id="3322" creationId="{0F5E87B5-6250-4AF5-88E7-E1D9745E7C6E}"/>
          </ac:cxnSpMkLst>
        </pc:cxnChg>
        <pc:cxnChg chg="add del">
          <ac:chgData name="BEN KHALFALLAH Hela ItimAsrScoVdf" userId="d55be94f-4073-46ba-88ef-465599598fde" providerId="ADAL" clId="{6B071DC5-7DF9-4531-8A7E-12E873C8603A}" dt="2023-01-24T17:16:44.856" v="3677" actId="26606"/>
          <ac:cxnSpMkLst>
            <pc:docMk/>
            <pc:sldMk cId="4022237814" sldId="323"/>
            <ac:cxnSpMk id="3326" creationId="{D35323DC-C2C7-41A7-92D3-2AF72E7E96DF}"/>
          </ac:cxnSpMkLst>
        </pc:cxnChg>
        <pc:cxnChg chg="add del">
          <ac:chgData name="BEN KHALFALLAH Hela ItimAsrScoVdf" userId="d55be94f-4073-46ba-88ef-465599598fde" providerId="ADAL" clId="{6B071DC5-7DF9-4531-8A7E-12E873C8603A}" dt="2023-01-24T17:14:29.280" v="3672" actId="26606"/>
          <ac:cxnSpMkLst>
            <pc:docMk/>
            <pc:sldMk cId="4022237814" sldId="323"/>
            <ac:cxnSpMk id="3331" creationId="{461931C1-E9DE-4D66-831E-9ABDF1574871}"/>
          </ac:cxnSpMkLst>
        </pc:cxnChg>
        <pc:cxnChg chg="add del">
          <ac:chgData name="BEN KHALFALLAH Hela ItimAsrScoVdf" userId="d55be94f-4073-46ba-88ef-465599598fde" providerId="ADAL" clId="{6B071DC5-7DF9-4531-8A7E-12E873C8603A}" dt="2023-01-24T17:14:29.280" v="3672" actId="26606"/>
          <ac:cxnSpMkLst>
            <pc:docMk/>
            <pc:sldMk cId="4022237814" sldId="323"/>
            <ac:cxnSpMk id="3337" creationId="{6F6FDB19-8C2A-48D0-8728-5987EDF371EF}"/>
          </ac:cxnSpMkLst>
        </pc:cxnChg>
        <pc:cxnChg chg="add del">
          <ac:chgData name="BEN KHALFALLAH Hela ItimAsrScoVdf" userId="d55be94f-4073-46ba-88ef-465599598fde" providerId="ADAL" clId="{6B071DC5-7DF9-4531-8A7E-12E873C8603A}" dt="2023-01-24T17:14:29.280" v="3672" actId="26606"/>
          <ac:cxnSpMkLst>
            <pc:docMk/>
            <pc:sldMk cId="4022237814" sldId="323"/>
            <ac:cxnSpMk id="3339" creationId="{F09B89FA-8981-4C79-AEA8-92BBDEB74217}"/>
          </ac:cxnSpMkLst>
        </pc:cxnChg>
        <pc:cxnChg chg="add del">
          <ac:chgData name="BEN KHALFALLAH Hela ItimAsrScoVdf" userId="d55be94f-4073-46ba-88ef-465599598fde" providerId="ADAL" clId="{6B071DC5-7DF9-4531-8A7E-12E873C8603A}" dt="2023-01-24T17:14:29.280" v="3672" actId="26606"/>
          <ac:cxnSpMkLst>
            <pc:docMk/>
            <pc:sldMk cId="4022237814" sldId="323"/>
            <ac:cxnSpMk id="3341" creationId="{0F5E87B5-6250-4AF5-88E7-E1D9745E7C6E}"/>
          </ac:cxnSpMkLst>
        </pc:cxnChg>
      </pc:sldChg>
      <pc:sldChg chg="addSp delSp modSp add del mod setBg delDesignElem">
        <pc:chgData name="BEN KHALFALLAH Hela ItimAsrScoVdf" userId="d55be94f-4073-46ba-88ef-465599598fde" providerId="ADAL" clId="{6B071DC5-7DF9-4531-8A7E-12E873C8603A}" dt="2023-01-24T17:22:35.721" v="3772" actId="47"/>
        <pc:sldMkLst>
          <pc:docMk/>
          <pc:sldMk cId="2827402151" sldId="324"/>
        </pc:sldMkLst>
        <pc:spChg chg="mod">
          <ac:chgData name="BEN KHALFALLAH Hela ItimAsrScoVdf" userId="d55be94f-4073-46ba-88ef-465599598fde" providerId="ADAL" clId="{6B071DC5-7DF9-4531-8A7E-12E873C8603A}" dt="2023-01-24T17:21:59.086" v="3767" actId="26606"/>
          <ac:spMkLst>
            <pc:docMk/>
            <pc:sldMk cId="2827402151" sldId="324"/>
            <ac:spMk id="2" creationId="{744B863E-AB96-45E4-B576-9C262399745E}"/>
          </ac:spMkLst>
        </pc:spChg>
        <pc:spChg chg="del mod">
          <ac:chgData name="BEN KHALFALLAH Hela ItimAsrScoVdf" userId="d55be94f-4073-46ba-88ef-465599598fde" providerId="ADAL" clId="{6B071DC5-7DF9-4531-8A7E-12E873C8603A}" dt="2023-01-24T17:21:39.407" v="3761" actId="478"/>
          <ac:spMkLst>
            <pc:docMk/>
            <pc:sldMk cId="2827402151" sldId="324"/>
            <ac:spMk id="3" creationId="{CC9934C0-3D36-4270-8EFC-C152227C1C6A}"/>
          </ac:spMkLst>
        </pc:spChg>
        <pc:spChg chg="add del">
          <ac:chgData name="BEN KHALFALLAH Hela ItimAsrScoVdf" userId="d55be94f-4073-46ba-88ef-465599598fde" providerId="ADAL" clId="{6B071DC5-7DF9-4531-8A7E-12E873C8603A}" dt="2023-01-24T17:21:01.262" v="3736" actId="26606"/>
          <ac:spMkLst>
            <pc:docMk/>
            <pc:sldMk cId="2827402151" sldId="324"/>
            <ac:spMk id="5" creationId="{BE194971-2F2D-44B0-8AE6-FF2DCCEE0A96}"/>
          </ac:spMkLst>
        </pc:spChg>
        <pc:spChg chg="add del">
          <ac:chgData name="BEN KHALFALLAH Hela ItimAsrScoVdf" userId="d55be94f-4073-46ba-88ef-465599598fde" providerId="ADAL" clId="{6B071DC5-7DF9-4531-8A7E-12E873C8603A}" dt="2023-01-24T17:21:01.262" v="3736" actId="26606"/>
          <ac:spMkLst>
            <pc:docMk/>
            <pc:sldMk cId="2827402151" sldId="324"/>
            <ac:spMk id="7" creationId="{A540FAC9-3505-49ED-9B06-A0F8C1485394}"/>
          </ac:spMkLst>
        </pc:spChg>
        <pc:spChg chg="add del">
          <ac:chgData name="BEN KHALFALLAH Hela ItimAsrScoVdf" userId="d55be94f-4073-46ba-88ef-465599598fde" providerId="ADAL" clId="{6B071DC5-7DF9-4531-8A7E-12E873C8603A}" dt="2023-01-24T17:21:01.262" v="3736" actId="26606"/>
          <ac:spMkLst>
            <pc:docMk/>
            <pc:sldMk cId="2827402151" sldId="324"/>
            <ac:spMk id="9" creationId="{9879B3CD-E329-42F5-B136-BA1F37EC0532}"/>
          </ac:spMkLst>
        </pc:spChg>
        <pc:spChg chg="add del">
          <ac:chgData name="BEN KHALFALLAH Hela ItimAsrScoVdf" userId="d55be94f-4073-46ba-88ef-465599598fde" providerId="ADAL" clId="{6B071DC5-7DF9-4531-8A7E-12E873C8603A}" dt="2023-01-24T17:21:01.262" v="3736" actId="26606"/>
          <ac:spMkLst>
            <pc:docMk/>
            <pc:sldMk cId="2827402151" sldId="324"/>
            <ac:spMk id="10" creationId="{1FF9A61E-EB11-4C46-82E1-3E00A3B4B4D6}"/>
          </ac:spMkLst>
        </pc:spChg>
        <pc:spChg chg="add del">
          <ac:chgData name="BEN KHALFALLAH Hela ItimAsrScoVdf" userId="d55be94f-4073-46ba-88ef-465599598fde" providerId="ADAL" clId="{6B071DC5-7DF9-4531-8A7E-12E873C8603A}" dt="2023-01-24T16:33:55.732" v="3487"/>
          <ac:spMkLst>
            <pc:docMk/>
            <pc:sldMk cId="2827402151" sldId="324"/>
            <ac:spMk id="12" creationId="{73C0A186-7444-4460-9C37-532E7671E99E}"/>
          </ac:spMkLst>
        </pc:spChg>
        <pc:spChg chg="add del">
          <ac:chgData name="BEN KHALFALLAH Hela ItimAsrScoVdf" userId="d55be94f-4073-46ba-88ef-465599598fde" providerId="ADAL" clId="{6B071DC5-7DF9-4531-8A7E-12E873C8603A}" dt="2023-01-24T17:21:01.262" v="3736" actId="26606"/>
          <ac:spMkLst>
            <pc:docMk/>
            <pc:sldMk cId="2827402151" sldId="324"/>
            <ac:spMk id="13" creationId="{EA0B4097-B645-43E0-A2B5-B8D688E74592}"/>
          </ac:spMkLst>
        </pc:spChg>
        <pc:spChg chg="add del">
          <ac:chgData name="BEN KHALFALLAH Hela ItimAsrScoVdf" userId="d55be94f-4073-46ba-88ef-465599598fde" providerId="ADAL" clId="{6B071DC5-7DF9-4531-8A7E-12E873C8603A}" dt="2023-01-24T16:33:55.732" v="3487"/>
          <ac:spMkLst>
            <pc:docMk/>
            <pc:sldMk cId="2827402151" sldId="324"/>
            <ac:spMk id="14" creationId="{D22D1B95-2B54-43E9-85D9-B489F6C5DD0F}"/>
          </ac:spMkLst>
        </pc:spChg>
        <pc:spChg chg="add del">
          <ac:chgData name="BEN KHALFALLAH Hela ItimAsrScoVdf" userId="d55be94f-4073-46ba-88ef-465599598fde" providerId="ADAL" clId="{6B071DC5-7DF9-4531-8A7E-12E873C8603A}" dt="2023-01-24T17:21:01.235" v="3735" actId="26606"/>
          <ac:spMkLst>
            <pc:docMk/>
            <pc:sldMk cId="2827402151" sldId="324"/>
            <ac:spMk id="15" creationId="{3A8EC506-B1DA-46A1-B44D-774E68468E13}"/>
          </ac:spMkLst>
        </pc:spChg>
        <pc:spChg chg="add del">
          <ac:chgData name="BEN KHALFALLAH Hela ItimAsrScoVdf" userId="d55be94f-4073-46ba-88ef-465599598fde" providerId="ADAL" clId="{6B071DC5-7DF9-4531-8A7E-12E873C8603A}" dt="2023-01-24T16:33:55.732" v="3487"/>
          <ac:spMkLst>
            <pc:docMk/>
            <pc:sldMk cId="2827402151" sldId="324"/>
            <ac:spMk id="16" creationId="{7D0F3F6D-A49D-4406-8D61-1C4F8D792F04}"/>
          </ac:spMkLst>
        </pc:spChg>
        <pc:spChg chg="add del">
          <ac:chgData name="BEN KHALFALLAH Hela ItimAsrScoVdf" userId="d55be94f-4073-46ba-88ef-465599598fde" providerId="ADAL" clId="{6B071DC5-7DF9-4531-8A7E-12E873C8603A}" dt="2023-01-24T16:33:55.732" v="3487"/>
          <ac:spMkLst>
            <pc:docMk/>
            <pc:sldMk cId="2827402151" sldId="324"/>
            <ac:spMk id="18" creationId="{D953A318-DA8D-4405-9536-D889E45C5E3E}"/>
          </ac:spMkLst>
        </pc:spChg>
        <pc:spChg chg="add del">
          <ac:chgData name="BEN KHALFALLAH Hela ItimAsrScoVdf" userId="d55be94f-4073-46ba-88ef-465599598fde" providerId="ADAL" clId="{6B071DC5-7DF9-4531-8A7E-12E873C8603A}" dt="2023-01-24T16:33:55.732" v="3487"/>
          <ac:spMkLst>
            <pc:docMk/>
            <pc:sldMk cId="2827402151" sldId="324"/>
            <ac:spMk id="20" creationId="{9E382A3D-2F90-475C-8DF2-F666FEA3425B}"/>
          </ac:spMkLst>
        </pc:spChg>
        <pc:spChg chg="add del mod">
          <ac:chgData name="BEN KHALFALLAH Hela ItimAsrScoVdf" userId="d55be94f-4073-46ba-88ef-465599598fde" providerId="ADAL" clId="{6B071DC5-7DF9-4531-8A7E-12E873C8603A}" dt="2023-01-24T17:21:42.788" v="3762" actId="478"/>
          <ac:spMkLst>
            <pc:docMk/>
            <pc:sldMk cId="2827402151" sldId="324"/>
            <ac:spMk id="21" creationId="{6FB86702-202F-4F6A-B745-B86A0CB8D29D}"/>
          </ac:spMkLst>
        </pc:spChg>
        <pc:spChg chg="add del">
          <ac:chgData name="BEN KHALFALLAH Hela ItimAsrScoVdf" userId="d55be94f-4073-46ba-88ef-465599598fde" providerId="ADAL" clId="{6B071DC5-7DF9-4531-8A7E-12E873C8603A}" dt="2023-01-24T17:21:01.235" v="3735" actId="26606"/>
          <ac:spMkLst>
            <pc:docMk/>
            <pc:sldMk cId="2827402151" sldId="324"/>
            <ac:spMk id="22" creationId="{BFF30785-305E-45D7-984F-5AA93D3CA561}"/>
          </ac:spMkLst>
        </pc:spChg>
        <pc:spChg chg="add del">
          <ac:chgData name="BEN KHALFALLAH Hela ItimAsrScoVdf" userId="d55be94f-4073-46ba-88ef-465599598fde" providerId="ADAL" clId="{6B071DC5-7DF9-4531-8A7E-12E873C8603A}" dt="2023-01-24T17:21:01.235" v="3735" actId="26606"/>
          <ac:spMkLst>
            <pc:docMk/>
            <pc:sldMk cId="2827402151" sldId="324"/>
            <ac:spMk id="26" creationId="{070784CE-9DD4-4C2D-88B9-D219730A470F}"/>
          </ac:spMkLst>
        </pc:spChg>
        <pc:spChg chg="add del">
          <ac:chgData name="BEN KHALFALLAH Hela ItimAsrScoVdf" userId="d55be94f-4073-46ba-88ef-465599598fde" providerId="ADAL" clId="{6B071DC5-7DF9-4531-8A7E-12E873C8603A}" dt="2023-01-24T17:21:59.086" v="3767" actId="26606"/>
          <ac:spMkLst>
            <pc:docMk/>
            <pc:sldMk cId="2827402151" sldId="324"/>
            <ac:spMk id="30" creationId="{BE194971-2F2D-44B0-8AE6-FF2DCCEE0A96}"/>
          </ac:spMkLst>
        </pc:spChg>
        <pc:spChg chg="add del">
          <ac:chgData name="BEN KHALFALLAH Hela ItimAsrScoVdf" userId="d55be94f-4073-46ba-88ef-465599598fde" providerId="ADAL" clId="{6B071DC5-7DF9-4531-8A7E-12E873C8603A}" dt="2023-01-24T17:21:59.086" v="3767" actId="26606"/>
          <ac:spMkLst>
            <pc:docMk/>
            <pc:sldMk cId="2827402151" sldId="324"/>
            <ac:spMk id="31" creationId="{1FF9A61E-EB11-4C46-82E1-3E00A3B4B4D6}"/>
          </ac:spMkLst>
        </pc:spChg>
        <pc:spChg chg="add del">
          <ac:chgData name="BEN KHALFALLAH Hela ItimAsrScoVdf" userId="d55be94f-4073-46ba-88ef-465599598fde" providerId="ADAL" clId="{6B071DC5-7DF9-4531-8A7E-12E873C8603A}" dt="2023-01-24T17:21:59.086" v="3767" actId="26606"/>
          <ac:spMkLst>
            <pc:docMk/>
            <pc:sldMk cId="2827402151" sldId="324"/>
            <ac:spMk id="33" creationId="{0BA28970-3E8F-46CD-A302-42EE83668B0A}"/>
          </ac:spMkLst>
        </pc:spChg>
        <pc:spChg chg="add mod">
          <ac:chgData name="BEN KHALFALLAH Hela ItimAsrScoVdf" userId="d55be94f-4073-46ba-88ef-465599598fde" providerId="ADAL" clId="{6B071DC5-7DF9-4531-8A7E-12E873C8603A}" dt="2023-01-24T17:22:09.310" v="3768"/>
          <ac:spMkLst>
            <pc:docMk/>
            <pc:sldMk cId="2827402151" sldId="324"/>
            <ac:spMk id="38" creationId="{EF8DA907-DC76-4718-8A91-C32EAF50F430}"/>
          </ac:spMkLst>
        </pc:spChg>
        <pc:spChg chg="add del">
          <ac:chgData name="BEN KHALFALLAH Hela ItimAsrScoVdf" userId="d55be94f-4073-46ba-88ef-465599598fde" providerId="ADAL" clId="{6B071DC5-7DF9-4531-8A7E-12E873C8603A}" dt="2023-01-24T17:21:55.107" v="3764" actId="26606"/>
          <ac:spMkLst>
            <pc:docMk/>
            <pc:sldMk cId="2827402151" sldId="324"/>
            <ac:spMk id="41" creationId="{F7422F06-6017-4361-8872-E0E2CEB20B48}"/>
          </ac:spMkLst>
        </pc:spChg>
        <pc:spChg chg="add del">
          <ac:chgData name="BEN KHALFALLAH Hela ItimAsrScoVdf" userId="d55be94f-4073-46ba-88ef-465599598fde" providerId="ADAL" clId="{6B071DC5-7DF9-4531-8A7E-12E873C8603A}" dt="2023-01-24T17:21:59.063" v="3766" actId="26606"/>
          <ac:spMkLst>
            <pc:docMk/>
            <pc:sldMk cId="2827402151" sldId="324"/>
            <ac:spMk id="45" creationId="{883F9AA6-0DA9-4F38-AA8A-C355838EB933}"/>
          </ac:spMkLst>
        </pc:spChg>
        <pc:spChg chg="add">
          <ac:chgData name="BEN KHALFALLAH Hela ItimAsrScoVdf" userId="d55be94f-4073-46ba-88ef-465599598fde" providerId="ADAL" clId="{6B071DC5-7DF9-4531-8A7E-12E873C8603A}" dt="2023-01-24T17:21:59.086" v="3767" actId="26606"/>
          <ac:spMkLst>
            <pc:docMk/>
            <pc:sldMk cId="2827402151" sldId="324"/>
            <ac:spMk id="48" creationId="{F7422F06-6017-4361-8872-E0E2CEB20B48}"/>
          </ac:spMkLst>
        </pc:spChg>
        <pc:grpChg chg="add del">
          <ac:chgData name="BEN KHALFALLAH Hela ItimAsrScoVdf" userId="d55be94f-4073-46ba-88ef-465599598fde" providerId="ADAL" clId="{6B071DC5-7DF9-4531-8A7E-12E873C8603A}" dt="2023-01-24T16:33:55.732" v="3487"/>
          <ac:grpSpMkLst>
            <pc:docMk/>
            <pc:sldMk cId="2827402151" sldId="324"/>
            <ac:grpSpMk id="8" creationId="{93E10248-AF0E-477D-B4D2-47C02CE4E353}"/>
          </ac:grpSpMkLst>
        </pc:grpChg>
        <pc:graphicFrameChg chg="add mod modGraphic">
          <ac:chgData name="BEN KHALFALLAH Hela ItimAsrScoVdf" userId="d55be94f-4073-46ba-88ef-465599598fde" providerId="ADAL" clId="{6B071DC5-7DF9-4531-8A7E-12E873C8603A}" dt="2023-01-24T17:21:59.086" v="3767" actId="26606"/>
          <ac:graphicFrameMkLst>
            <pc:docMk/>
            <pc:sldMk cId="2827402151" sldId="324"/>
            <ac:graphicFrameMk id="4" creationId="{C0A19DA9-D1F4-444A-AB0B-28EF04180AF1}"/>
          </ac:graphicFrameMkLst>
        </pc:graphicFrameChg>
        <pc:picChg chg="add del">
          <ac:chgData name="BEN KHALFALLAH Hela ItimAsrScoVdf" userId="d55be94f-4073-46ba-88ef-465599598fde" providerId="ADAL" clId="{6B071DC5-7DF9-4531-8A7E-12E873C8603A}" dt="2023-01-24T17:21:01.235" v="3735" actId="26606"/>
          <ac:picMkLst>
            <pc:docMk/>
            <pc:sldMk cId="2827402151" sldId="324"/>
            <ac:picMk id="17" creationId="{FFEEFC09-792A-41FE-ED9B-ACAFBA8BCF28}"/>
          </ac:picMkLst>
        </pc:picChg>
        <pc:cxnChg chg="add del">
          <ac:chgData name="BEN KHALFALLAH Hela ItimAsrScoVdf" userId="d55be94f-4073-46ba-88ef-465599598fde" providerId="ADAL" clId="{6B071DC5-7DF9-4531-8A7E-12E873C8603A}" dt="2023-01-24T17:21:01.262" v="3736" actId="26606"/>
          <ac:cxnSpMkLst>
            <pc:docMk/>
            <pc:sldMk cId="2827402151" sldId="324"/>
            <ac:cxnSpMk id="6" creationId="{5E564EB3-35F2-4EFF-87DC-642DC020526D}"/>
          </ac:cxnSpMkLst>
        </pc:cxnChg>
        <pc:cxnChg chg="add del">
          <ac:chgData name="BEN KHALFALLAH Hela ItimAsrScoVdf" userId="d55be94f-4073-46ba-88ef-465599598fde" providerId="ADAL" clId="{6B071DC5-7DF9-4531-8A7E-12E873C8603A}" dt="2023-01-24T17:21:01.262" v="3736" actId="26606"/>
          <ac:cxnSpMkLst>
            <pc:docMk/>
            <pc:sldMk cId="2827402151" sldId="324"/>
            <ac:cxnSpMk id="11" creationId="{51B042EF-3024-4C57-B282-1B30607FB7C7}"/>
          </ac:cxnSpMkLst>
        </pc:cxnChg>
        <pc:cxnChg chg="add del">
          <ac:chgData name="BEN KHALFALLAH Hela ItimAsrScoVdf" userId="d55be94f-4073-46ba-88ef-465599598fde" providerId="ADAL" clId="{6B071DC5-7DF9-4531-8A7E-12E873C8603A}" dt="2023-01-24T17:21:01.235" v="3735" actId="26606"/>
          <ac:cxnSpMkLst>
            <pc:docMk/>
            <pc:sldMk cId="2827402151" sldId="324"/>
            <ac:cxnSpMk id="24" creationId="{15E01FA5-D766-43CA-A83D-E7CF3F04E96F}"/>
          </ac:cxnSpMkLst>
        </pc:cxnChg>
        <pc:cxnChg chg="add del">
          <ac:chgData name="BEN KHALFALLAH Hela ItimAsrScoVdf" userId="d55be94f-4073-46ba-88ef-465599598fde" providerId="ADAL" clId="{6B071DC5-7DF9-4531-8A7E-12E873C8603A}" dt="2023-01-24T17:21:01.235" v="3735" actId="26606"/>
          <ac:cxnSpMkLst>
            <pc:docMk/>
            <pc:sldMk cId="2827402151" sldId="324"/>
            <ac:cxnSpMk id="28" creationId="{640A410A-1838-4131-95A6-2BE4F8D412F2}"/>
          </ac:cxnSpMkLst>
        </pc:cxnChg>
        <pc:cxnChg chg="add del">
          <ac:chgData name="BEN KHALFALLAH Hela ItimAsrScoVdf" userId="d55be94f-4073-46ba-88ef-465599598fde" providerId="ADAL" clId="{6B071DC5-7DF9-4531-8A7E-12E873C8603A}" dt="2023-01-24T17:21:59.086" v="3767" actId="26606"/>
          <ac:cxnSpMkLst>
            <pc:docMk/>
            <pc:sldMk cId="2827402151" sldId="324"/>
            <ac:cxnSpMk id="32" creationId="{5E564EB3-35F2-4EFF-87DC-642DC020526D}"/>
          </ac:cxnSpMkLst>
        </pc:cxnChg>
        <pc:cxnChg chg="add del">
          <ac:chgData name="BEN KHALFALLAH Hela ItimAsrScoVdf" userId="d55be94f-4073-46ba-88ef-465599598fde" providerId="ADAL" clId="{6B071DC5-7DF9-4531-8A7E-12E873C8603A}" dt="2023-01-24T17:21:59.086" v="3767" actId="26606"/>
          <ac:cxnSpMkLst>
            <pc:docMk/>
            <pc:sldMk cId="2827402151" sldId="324"/>
            <ac:cxnSpMk id="34" creationId="{47AE7893-212D-45CB-A5B0-AE377389AB3F}"/>
          </ac:cxnSpMkLst>
        </pc:cxnChg>
        <pc:cxnChg chg="add del">
          <ac:chgData name="BEN KHALFALLAH Hela ItimAsrScoVdf" userId="d55be94f-4073-46ba-88ef-465599598fde" providerId="ADAL" clId="{6B071DC5-7DF9-4531-8A7E-12E873C8603A}" dt="2023-01-24T17:21:55.107" v="3764" actId="26606"/>
          <ac:cxnSpMkLst>
            <pc:docMk/>
            <pc:sldMk cId="2827402151" sldId="324"/>
            <ac:cxnSpMk id="39" creationId="{22953FD7-F17A-4D8D-8237-93E8D567166C}"/>
          </ac:cxnSpMkLst>
        </pc:cxnChg>
        <pc:cxnChg chg="add del">
          <ac:chgData name="BEN KHALFALLAH Hela ItimAsrScoVdf" userId="d55be94f-4073-46ba-88ef-465599598fde" providerId="ADAL" clId="{6B071DC5-7DF9-4531-8A7E-12E873C8603A}" dt="2023-01-24T17:21:59.063" v="3766" actId="26606"/>
          <ac:cxnSpMkLst>
            <pc:docMk/>
            <pc:sldMk cId="2827402151" sldId="324"/>
            <ac:cxnSpMk id="43" creationId="{5C45FA27-EB18-4E04-8C96-68F7A0BC1DD9}"/>
          </ac:cxnSpMkLst>
        </pc:cxnChg>
        <pc:cxnChg chg="add del">
          <ac:chgData name="BEN KHALFALLAH Hela ItimAsrScoVdf" userId="d55be94f-4073-46ba-88ef-465599598fde" providerId="ADAL" clId="{6B071DC5-7DF9-4531-8A7E-12E873C8603A}" dt="2023-01-24T17:21:59.063" v="3766" actId="26606"/>
          <ac:cxnSpMkLst>
            <pc:docMk/>
            <pc:sldMk cId="2827402151" sldId="324"/>
            <ac:cxnSpMk id="44" creationId="{22953FD7-F17A-4D8D-8237-93E8D567166C}"/>
          </ac:cxnSpMkLst>
        </pc:cxnChg>
        <pc:cxnChg chg="add">
          <ac:chgData name="BEN KHALFALLAH Hela ItimAsrScoVdf" userId="d55be94f-4073-46ba-88ef-465599598fde" providerId="ADAL" clId="{6B071DC5-7DF9-4531-8A7E-12E873C8603A}" dt="2023-01-24T17:21:59.086" v="3767" actId="26606"/>
          <ac:cxnSpMkLst>
            <pc:docMk/>
            <pc:sldMk cId="2827402151" sldId="324"/>
            <ac:cxnSpMk id="47" creationId="{22953FD7-F17A-4D8D-8237-93E8D567166C}"/>
          </ac:cxnSpMkLst>
        </pc:cxnChg>
      </pc:sldChg>
      <pc:sldChg chg="addSp delSp modSp add del mod setBg delDesignElem">
        <pc:chgData name="BEN KHALFALLAH Hela ItimAsrScoVdf" userId="d55be94f-4073-46ba-88ef-465599598fde" providerId="ADAL" clId="{6B071DC5-7DF9-4531-8A7E-12E873C8603A}" dt="2023-01-24T17:33:48.644" v="4021" actId="47"/>
        <pc:sldMkLst>
          <pc:docMk/>
          <pc:sldMk cId="1563246516" sldId="325"/>
        </pc:sldMkLst>
        <pc:spChg chg="mod">
          <ac:chgData name="BEN KHALFALLAH Hela ItimAsrScoVdf" userId="d55be94f-4073-46ba-88ef-465599598fde" providerId="ADAL" clId="{6B071DC5-7DF9-4531-8A7E-12E873C8603A}" dt="2023-01-24T16:39:29.113" v="3574" actId="26606"/>
          <ac:spMkLst>
            <pc:docMk/>
            <pc:sldMk cId="1563246516" sldId="325"/>
            <ac:spMk id="2" creationId="{744B863E-AB96-45E4-B576-9C262399745E}"/>
          </ac:spMkLst>
        </pc:spChg>
        <pc:spChg chg="mod">
          <ac:chgData name="BEN KHALFALLAH Hela ItimAsrScoVdf" userId="d55be94f-4073-46ba-88ef-465599598fde" providerId="ADAL" clId="{6B071DC5-7DF9-4531-8A7E-12E873C8603A}" dt="2023-01-24T16:39:29.113" v="3574" actId="26606"/>
          <ac:spMkLst>
            <pc:docMk/>
            <pc:sldMk cId="1563246516" sldId="325"/>
            <ac:spMk id="3" creationId="{CC9934C0-3D36-4270-8EFC-C152227C1C6A}"/>
          </ac:spMkLst>
        </pc:spChg>
        <pc:spChg chg="add">
          <ac:chgData name="BEN KHALFALLAH Hela ItimAsrScoVdf" userId="d55be94f-4073-46ba-88ef-465599598fde" providerId="ADAL" clId="{6B071DC5-7DF9-4531-8A7E-12E873C8603A}" dt="2023-01-24T16:39:29.113" v="3574" actId="26606"/>
          <ac:spMkLst>
            <pc:docMk/>
            <pc:sldMk cId="1563246516" sldId="325"/>
            <ac:spMk id="5" creationId="{BE194971-2F2D-44B0-8AE6-FF2DCCEE0A96}"/>
          </ac:spMkLst>
        </pc:spChg>
        <pc:spChg chg="add">
          <ac:chgData name="BEN KHALFALLAH Hela ItimAsrScoVdf" userId="d55be94f-4073-46ba-88ef-465599598fde" providerId="ADAL" clId="{6B071DC5-7DF9-4531-8A7E-12E873C8603A}" dt="2023-01-24T16:39:29.113" v="3574" actId="26606"/>
          <ac:spMkLst>
            <pc:docMk/>
            <pc:sldMk cId="1563246516" sldId="325"/>
            <ac:spMk id="7" creationId="{A540FAC9-3505-49ED-9B06-A0F8C1485394}"/>
          </ac:spMkLst>
        </pc:spChg>
        <pc:spChg chg="add">
          <ac:chgData name="BEN KHALFALLAH Hela ItimAsrScoVdf" userId="d55be94f-4073-46ba-88ef-465599598fde" providerId="ADAL" clId="{6B071DC5-7DF9-4531-8A7E-12E873C8603A}" dt="2023-01-24T16:39:29.113" v="3574" actId="26606"/>
          <ac:spMkLst>
            <pc:docMk/>
            <pc:sldMk cId="1563246516" sldId="325"/>
            <ac:spMk id="9" creationId="{9879B3CD-E329-42F5-B136-BA1F37EC0532}"/>
          </ac:spMkLst>
        </pc:spChg>
        <pc:spChg chg="add">
          <ac:chgData name="BEN KHALFALLAH Hela ItimAsrScoVdf" userId="d55be94f-4073-46ba-88ef-465599598fde" providerId="ADAL" clId="{6B071DC5-7DF9-4531-8A7E-12E873C8603A}" dt="2023-01-24T16:39:29.113" v="3574" actId="26606"/>
          <ac:spMkLst>
            <pc:docMk/>
            <pc:sldMk cId="1563246516" sldId="325"/>
            <ac:spMk id="10" creationId="{1FF9A61E-EB11-4C46-82E1-3E00A3B4B4D6}"/>
          </ac:spMkLst>
        </pc:spChg>
        <pc:spChg chg="add del">
          <ac:chgData name="BEN KHALFALLAH Hela ItimAsrScoVdf" userId="d55be94f-4073-46ba-88ef-465599598fde" providerId="ADAL" clId="{6B071DC5-7DF9-4531-8A7E-12E873C8603A}" dt="2023-01-24T16:33:55.732" v="3487"/>
          <ac:spMkLst>
            <pc:docMk/>
            <pc:sldMk cId="1563246516" sldId="325"/>
            <ac:spMk id="12" creationId="{73C0A186-7444-4460-9C37-532E7671E99E}"/>
          </ac:spMkLst>
        </pc:spChg>
        <pc:spChg chg="add">
          <ac:chgData name="BEN KHALFALLAH Hela ItimAsrScoVdf" userId="d55be94f-4073-46ba-88ef-465599598fde" providerId="ADAL" clId="{6B071DC5-7DF9-4531-8A7E-12E873C8603A}" dt="2023-01-24T16:39:29.113" v="3574" actId="26606"/>
          <ac:spMkLst>
            <pc:docMk/>
            <pc:sldMk cId="1563246516" sldId="325"/>
            <ac:spMk id="13" creationId="{EA0B4097-B645-43E0-A2B5-B8D688E74592}"/>
          </ac:spMkLst>
        </pc:spChg>
        <pc:spChg chg="add del">
          <ac:chgData name="BEN KHALFALLAH Hela ItimAsrScoVdf" userId="d55be94f-4073-46ba-88ef-465599598fde" providerId="ADAL" clId="{6B071DC5-7DF9-4531-8A7E-12E873C8603A}" dt="2023-01-24T16:33:55.732" v="3487"/>
          <ac:spMkLst>
            <pc:docMk/>
            <pc:sldMk cId="1563246516" sldId="325"/>
            <ac:spMk id="14" creationId="{D22D1B95-2B54-43E9-85D9-B489F6C5DD0F}"/>
          </ac:spMkLst>
        </pc:spChg>
        <pc:spChg chg="add del">
          <ac:chgData name="BEN KHALFALLAH Hela ItimAsrScoVdf" userId="d55be94f-4073-46ba-88ef-465599598fde" providerId="ADAL" clId="{6B071DC5-7DF9-4531-8A7E-12E873C8603A}" dt="2023-01-24T16:33:55.732" v="3487"/>
          <ac:spMkLst>
            <pc:docMk/>
            <pc:sldMk cId="1563246516" sldId="325"/>
            <ac:spMk id="16" creationId="{7D0F3F6D-A49D-4406-8D61-1C4F8D792F04}"/>
          </ac:spMkLst>
        </pc:spChg>
        <pc:spChg chg="add del">
          <ac:chgData name="BEN KHALFALLAH Hela ItimAsrScoVdf" userId="d55be94f-4073-46ba-88ef-465599598fde" providerId="ADAL" clId="{6B071DC5-7DF9-4531-8A7E-12E873C8603A}" dt="2023-01-24T16:33:55.732" v="3487"/>
          <ac:spMkLst>
            <pc:docMk/>
            <pc:sldMk cId="1563246516" sldId="325"/>
            <ac:spMk id="18" creationId="{D953A318-DA8D-4405-9536-D889E45C5E3E}"/>
          </ac:spMkLst>
        </pc:spChg>
        <pc:spChg chg="add del">
          <ac:chgData name="BEN KHALFALLAH Hela ItimAsrScoVdf" userId="d55be94f-4073-46ba-88ef-465599598fde" providerId="ADAL" clId="{6B071DC5-7DF9-4531-8A7E-12E873C8603A}" dt="2023-01-24T16:33:55.732" v="3487"/>
          <ac:spMkLst>
            <pc:docMk/>
            <pc:sldMk cId="1563246516" sldId="325"/>
            <ac:spMk id="20" creationId="{9E382A3D-2F90-475C-8DF2-F666FEA3425B}"/>
          </ac:spMkLst>
        </pc:spChg>
        <pc:grpChg chg="add del">
          <ac:chgData name="BEN KHALFALLAH Hela ItimAsrScoVdf" userId="d55be94f-4073-46ba-88ef-465599598fde" providerId="ADAL" clId="{6B071DC5-7DF9-4531-8A7E-12E873C8603A}" dt="2023-01-24T16:33:55.732" v="3487"/>
          <ac:grpSpMkLst>
            <pc:docMk/>
            <pc:sldMk cId="1563246516" sldId="325"/>
            <ac:grpSpMk id="8" creationId="{93E10248-AF0E-477D-B4D2-47C02CE4E353}"/>
          </ac:grpSpMkLst>
        </pc:grpChg>
        <pc:cxnChg chg="add">
          <ac:chgData name="BEN KHALFALLAH Hela ItimAsrScoVdf" userId="d55be94f-4073-46ba-88ef-465599598fde" providerId="ADAL" clId="{6B071DC5-7DF9-4531-8A7E-12E873C8603A}" dt="2023-01-24T16:39:29.113" v="3574" actId="26606"/>
          <ac:cxnSpMkLst>
            <pc:docMk/>
            <pc:sldMk cId="1563246516" sldId="325"/>
            <ac:cxnSpMk id="6" creationId="{5E564EB3-35F2-4EFF-87DC-642DC020526D}"/>
          </ac:cxnSpMkLst>
        </pc:cxnChg>
        <pc:cxnChg chg="add">
          <ac:chgData name="BEN KHALFALLAH Hela ItimAsrScoVdf" userId="d55be94f-4073-46ba-88ef-465599598fde" providerId="ADAL" clId="{6B071DC5-7DF9-4531-8A7E-12E873C8603A}" dt="2023-01-24T16:39:29.113" v="3574" actId="26606"/>
          <ac:cxnSpMkLst>
            <pc:docMk/>
            <pc:sldMk cId="1563246516" sldId="325"/>
            <ac:cxnSpMk id="11" creationId="{51B042EF-3024-4C57-B282-1B30607FB7C7}"/>
          </ac:cxnSpMkLst>
        </pc:cxnChg>
      </pc:sldChg>
      <pc:sldChg chg="addSp delSp modSp new del mod setBg setClrOvrMap">
        <pc:chgData name="BEN KHALFALLAH Hela ItimAsrScoVdf" userId="d55be94f-4073-46ba-88ef-465599598fde" providerId="ADAL" clId="{6B071DC5-7DF9-4531-8A7E-12E873C8603A}" dt="2023-01-24T15:23:36.907" v="3268" actId="47"/>
        <pc:sldMkLst>
          <pc:docMk/>
          <pc:sldMk cId="1821577711" sldId="326"/>
        </pc:sldMkLst>
        <pc:spChg chg="mod">
          <ac:chgData name="BEN KHALFALLAH Hela ItimAsrScoVdf" userId="d55be94f-4073-46ba-88ef-465599598fde" providerId="ADAL" clId="{6B071DC5-7DF9-4531-8A7E-12E873C8603A}" dt="2023-01-24T12:57:07.158" v="3194" actId="20577"/>
          <ac:spMkLst>
            <pc:docMk/>
            <pc:sldMk cId="1821577711" sldId="326"/>
            <ac:spMk id="2" creationId="{738F8277-C641-411B-87B0-BD33C2884066}"/>
          </ac:spMkLst>
        </pc:spChg>
        <pc:spChg chg="mod">
          <ac:chgData name="BEN KHALFALLAH Hela ItimAsrScoVdf" userId="d55be94f-4073-46ba-88ef-465599598fde" providerId="ADAL" clId="{6B071DC5-7DF9-4531-8A7E-12E873C8603A}" dt="2023-01-24T12:51:33.683" v="3074" actId="121"/>
          <ac:spMkLst>
            <pc:docMk/>
            <pc:sldMk cId="1821577711" sldId="326"/>
            <ac:spMk id="3" creationId="{2369C3F1-2FB4-4DEE-A4D1-2643471971B9}"/>
          </ac:spMkLst>
        </pc:spChg>
        <pc:spChg chg="del">
          <ac:chgData name="BEN KHALFALLAH Hela ItimAsrScoVdf" userId="d55be94f-4073-46ba-88ef-465599598fde" providerId="ADAL" clId="{6B071DC5-7DF9-4531-8A7E-12E873C8603A}" dt="2023-01-24T12:50:44.486" v="3070" actId="478"/>
          <ac:spMkLst>
            <pc:docMk/>
            <pc:sldMk cId="1821577711" sldId="326"/>
            <ac:spMk id="4" creationId="{9211CD1C-426A-480F-9C63-31C0AA34D3C2}"/>
          </ac:spMkLst>
        </pc:spChg>
        <pc:spChg chg="add del">
          <ac:chgData name="BEN KHALFALLAH Hela ItimAsrScoVdf" userId="d55be94f-4073-46ba-88ef-465599598fde" providerId="ADAL" clId="{6B071DC5-7DF9-4531-8A7E-12E873C8603A}" dt="2023-01-24T12:50:57.190" v="3072" actId="26606"/>
          <ac:spMkLst>
            <pc:docMk/>
            <pc:sldMk cId="1821577711" sldId="326"/>
            <ac:spMk id="14" creationId="{B8144315-1C5A-4185-A952-25D98D303D46}"/>
          </ac:spMkLst>
        </pc:spChg>
        <pc:spChg chg="add del">
          <ac:chgData name="BEN KHALFALLAH Hela ItimAsrScoVdf" userId="d55be94f-4073-46ba-88ef-465599598fde" providerId="ADAL" clId="{6B071DC5-7DF9-4531-8A7E-12E873C8603A}" dt="2023-01-24T12:50:57.190" v="3072" actId="26606"/>
          <ac:spMkLst>
            <pc:docMk/>
            <pc:sldMk cId="1821577711" sldId="326"/>
            <ac:spMk id="16" creationId="{11CAC6F2-0806-417B-BF5D-5AEF6195FA49}"/>
          </ac:spMkLst>
        </pc:spChg>
        <pc:spChg chg="add del">
          <ac:chgData name="BEN KHALFALLAH Hela ItimAsrScoVdf" userId="d55be94f-4073-46ba-88ef-465599598fde" providerId="ADAL" clId="{6B071DC5-7DF9-4531-8A7E-12E873C8603A}" dt="2023-01-24T12:50:57.190" v="3072" actId="26606"/>
          <ac:spMkLst>
            <pc:docMk/>
            <pc:sldMk cId="1821577711" sldId="326"/>
            <ac:spMk id="18" creationId="{D4723B02-0AAB-4F6E-BA41-8ED99D559D93}"/>
          </ac:spMkLst>
        </pc:spChg>
        <pc:spChg chg="add">
          <ac:chgData name="BEN KHALFALLAH Hela ItimAsrScoVdf" userId="d55be94f-4073-46ba-88ef-465599598fde" providerId="ADAL" clId="{6B071DC5-7DF9-4531-8A7E-12E873C8603A}" dt="2023-01-24T12:50:57.249" v="3073" actId="26606"/>
          <ac:spMkLst>
            <pc:docMk/>
            <pc:sldMk cId="1821577711" sldId="326"/>
            <ac:spMk id="21" creationId="{B8144315-1C5A-4185-A952-25D98D303D46}"/>
          </ac:spMkLst>
        </pc:spChg>
        <pc:spChg chg="add">
          <ac:chgData name="BEN KHALFALLAH Hela ItimAsrScoVdf" userId="d55be94f-4073-46ba-88ef-465599598fde" providerId="ADAL" clId="{6B071DC5-7DF9-4531-8A7E-12E873C8603A}" dt="2023-01-24T12:50:57.249" v="3073" actId="26606"/>
          <ac:spMkLst>
            <pc:docMk/>
            <pc:sldMk cId="1821577711" sldId="326"/>
            <ac:spMk id="22" creationId="{4E212B76-74CB-461F-90A3-EF4F2397A883}"/>
          </ac:spMkLst>
        </pc:spChg>
        <pc:spChg chg="add">
          <ac:chgData name="BEN KHALFALLAH Hela ItimAsrScoVdf" userId="d55be94f-4073-46ba-88ef-465599598fde" providerId="ADAL" clId="{6B071DC5-7DF9-4531-8A7E-12E873C8603A}" dt="2023-01-24T12:50:57.249" v="3073" actId="26606"/>
          <ac:spMkLst>
            <pc:docMk/>
            <pc:sldMk cId="1821577711" sldId="326"/>
            <ac:spMk id="23" creationId="{81E746D0-4B37-4869-B2EF-79D5F0FFFBC9}"/>
          </ac:spMkLst>
        </pc:spChg>
        <pc:grpChg chg="add del">
          <ac:chgData name="BEN KHALFALLAH Hela ItimAsrScoVdf" userId="d55be94f-4073-46ba-88ef-465599598fde" providerId="ADAL" clId="{6B071DC5-7DF9-4531-8A7E-12E873C8603A}" dt="2023-01-24T12:50:57.190" v="3072" actId="26606"/>
          <ac:grpSpMkLst>
            <pc:docMk/>
            <pc:sldMk cId="1821577711" sldId="326"/>
            <ac:grpSpMk id="10" creationId="{4091D54B-59AB-4A5E-8E9E-0421BD66D4FB}"/>
          </ac:grpSpMkLst>
        </pc:grpChg>
        <pc:grpChg chg="add">
          <ac:chgData name="BEN KHALFALLAH Hela ItimAsrScoVdf" userId="d55be94f-4073-46ba-88ef-465599598fde" providerId="ADAL" clId="{6B071DC5-7DF9-4531-8A7E-12E873C8603A}" dt="2023-01-24T12:50:57.249" v="3073" actId="26606"/>
          <ac:grpSpMkLst>
            <pc:docMk/>
            <pc:sldMk cId="1821577711" sldId="326"/>
            <ac:grpSpMk id="20" creationId="{4091D54B-59AB-4A5E-8E9E-0421BD66D4FB}"/>
          </ac:grpSpMkLst>
        </pc:grpChg>
        <pc:picChg chg="add del">
          <ac:chgData name="BEN KHALFALLAH Hela ItimAsrScoVdf" userId="d55be94f-4073-46ba-88ef-465599598fde" providerId="ADAL" clId="{6B071DC5-7DF9-4531-8A7E-12E873C8603A}" dt="2023-01-24T12:50:57.190" v="3072" actId="26606"/>
          <ac:picMkLst>
            <pc:docMk/>
            <pc:sldMk cId="1821577711" sldId="326"/>
            <ac:picMk id="7" creationId="{CB2FFAE2-9336-B5B7-5DFB-77214975587D}"/>
          </ac:picMkLst>
        </pc:picChg>
        <pc:picChg chg="add">
          <ac:chgData name="BEN KHALFALLAH Hela ItimAsrScoVdf" userId="d55be94f-4073-46ba-88ef-465599598fde" providerId="ADAL" clId="{6B071DC5-7DF9-4531-8A7E-12E873C8603A}" dt="2023-01-24T12:50:57.249" v="3073" actId="26606"/>
          <ac:picMkLst>
            <pc:docMk/>
            <pc:sldMk cId="1821577711" sldId="326"/>
            <ac:picMk id="24" creationId="{B33493A9-3986-85CC-D240-BF5E28BDC1A2}"/>
          </ac:picMkLst>
        </pc:picChg>
      </pc:sldChg>
      <pc:sldChg chg="addSp delSp modSp new del mod setBg delDesignElem">
        <pc:chgData name="BEN KHALFALLAH Hela ItimAsrScoVdf" userId="d55be94f-4073-46ba-88ef-465599598fde" providerId="ADAL" clId="{6B071DC5-7DF9-4531-8A7E-12E873C8603A}" dt="2023-01-24T16:40:43.772" v="3584" actId="47"/>
        <pc:sldMkLst>
          <pc:docMk/>
          <pc:sldMk cId="526175912" sldId="327"/>
        </pc:sldMkLst>
        <pc:spChg chg="mod">
          <ac:chgData name="BEN KHALFALLAH Hela ItimAsrScoVdf" userId="d55be94f-4073-46ba-88ef-465599598fde" providerId="ADAL" clId="{6B071DC5-7DF9-4531-8A7E-12E873C8603A}" dt="2023-01-24T16:40:12.030" v="3583" actId="26606"/>
          <ac:spMkLst>
            <pc:docMk/>
            <pc:sldMk cId="526175912" sldId="327"/>
            <ac:spMk id="2" creationId="{E669C838-336B-4BAC-9704-F9C9FB47B542}"/>
          </ac:spMkLst>
        </pc:spChg>
        <pc:spChg chg="del mod">
          <ac:chgData name="BEN KHALFALLAH Hela ItimAsrScoVdf" userId="d55be94f-4073-46ba-88ef-465599598fde" providerId="ADAL" clId="{6B071DC5-7DF9-4531-8A7E-12E873C8603A}" dt="2023-01-24T12:58:09.651" v="3248" actId="478"/>
          <ac:spMkLst>
            <pc:docMk/>
            <pc:sldMk cId="526175912" sldId="327"/>
            <ac:spMk id="3" creationId="{4BE42203-14A8-47C9-A12C-15A0984AB6F9}"/>
          </ac:spMkLst>
        </pc:spChg>
        <pc:spChg chg="add del">
          <ac:chgData name="BEN KHALFALLAH Hela ItimAsrScoVdf" userId="d55be94f-4073-46ba-88ef-465599598fde" providerId="ADAL" clId="{6B071DC5-7DF9-4531-8A7E-12E873C8603A}" dt="2023-01-24T12:55:37.539" v="3163"/>
          <ac:spMkLst>
            <pc:docMk/>
            <pc:sldMk cId="526175912" sldId="327"/>
            <ac:spMk id="4" creationId="{B20B846B-0CB5-4710-B0DD-773E663349DE}"/>
          </ac:spMkLst>
        </pc:spChg>
        <pc:spChg chg="del mod">
          <ac:chgData name="BEN KHALFALLAH Hela ItimAsrScoVdf" userId="d55be94f-4073-46ba-88ef-465599598fde" providerId="ADAL" clId="{6B071DC5-7DF9-4531-8A7E-12E873C8603A}" dt="2023-01-24T12:58:15.308" v="3251" actId="478"/>
          <ac:spMkLst>
            <pc:docMk/>
            <pc:sldMk cId="526175912" sldId="327"/>
            <ac:spMk id="5" creationId="{8628A467-218C-437A-A2B5-7ED538ACF9EC}"/>
          </ac:spMkLst>
        </pc:spChg>
        <pc:spChg chg="add del">
          <ac:chgData name="BEN KHALFALLAH Hela ItimAsrScoVdf" userId="d55be94f-4073-46ba-88ef-465599598fde" providerId="ADAL" clId="{6B071DC5-7DF9-4531-8A7E-12E873C8603A}" dt="2023-01-24T12:55:29.521" v="3162"/>
          <ac:spMkLst>
            <pc:docMk/>
            <pc:sldMk cId="526175912" sldId="327"/>
            <ac:spMk id="6" creationId="{B2AF3FEB-7D33-4E2D-B07F-5AFE9BCA01AE}"/>
          </ac:spMkLst>
        </pc:spChg>
        <pc:spChg chg="add del mod">
          <ac:chgData name="BEN KHALFALLAH Hela ItimAsrScoVdf" userId="d55be94f-4073-46ba-88ef-465599598fde" providerId="ADAL" clId="{6B071DC5-7DF9-4531-8A7E-12E873C8603A}" dt="2023-01-24T12:58:08.227" v="3247" actId="478"/>
          <ac:spMkLst>
            <pc:docMk/>
            <pc:sldMk cId="526175912" sldId="327"/>
            <ac:spMk id="7" creationId="{DBE3F732-1011-4FDC-B99E-B1C1B93C250C}"/>
          </ac:spMkLst>
        </pc:spChg>
        <pc:spChg chg="add del mod">
          <ac:chgData name="BEN KHALFALLAH Hela ItimAsrScoVdf" userId="d55be94f-4073-46ba-88ef-465599598fde" providerId="ADAL" clId="{6B071DC5-7DF9-4531-8A7E-12E873C8603A}" dt="2023-01-24T12:58:11.372" v="3249" actId="478"/>
          <ac:spMkLst>
            <pc:docMk/>
            <pc:sldMk cId="526175912" sldId="327"/>
            <ac:spMk id="12" creationId="{BA191F9C-D1D4-4B1F-8D09-CEDB47D577D8}"/>
          </ac:spMkLst>
        </pc:spChg>
        <pc:spChg chg="add del mod">
          <ac:chgData name="BEN KHALFALLAH Hela ItimAsrScoVdf" userId="d55be94f-4073-46ba-88ef-465599598fde" providerId="ADAL" clId="{6B071DC5-7DF9-4531-8A7E-12E873C8603A}" dt="2023-01-24T12:58:16.914" v="3252" actId="478"/>
          <ac:spMkLst>
            <pc:docMk/>
            <pc:sldMk cId="526175912" sldId="327"/>
            <ac:spMk id="14" creationId="{E140386A-406E-471E-95EA-122E35E4A04A}"/>
          </ac:spMkLst>
        </pc:spChg>
        <pc:spChg chg="add del">
          <ac:chgData name="BEN KHALFALLAH Hela ItimAsrScoVdf" userId="d55be94f-4073-46ba-88ef-465599598fde" providerId="ADAL" clId="{6B071DC5-7DF9-4531-8A7E-12E873C8603A}" dt="2023-01-24T16:39:43.758" v="3576" actId="26606"/>
          <ac:spMkLst>
            <pc:docMk/>
            <pc:sldMk cId="526175912" sldId="327"/>
            <ac:spMk id="1036" creationId="{F2F5D6BE-C38C-4A7F-9D39-638E45C8222E}"/>
          </ac:spMkLst>
        </pc:spChg>
        <pc:spChg chg="add del">
          <ac:chgData name="BEN KHALFALLAH Hela ItimAsrScoVdf" userId="d55be94f-4073-46ba-88ef-465599598fde" providerId="ADAL" clId="{6B071DC5-7DF9-4531-8A7E-12E873C8603A}" dt="2023-01-24T16:39:43.758" v="3576" actId="26606"/>
          <ac:spMkLst>
            <pc:docMk/>
            <pc:sldMk cId="526175912" sldId="327"/>
            <ac:spMk id="1038" creationId="{0557A0CF-FA7D-02EC-E0FA-6A40C7A32CDE}"/>
          </ac:spMkLst>
        </pc:spChg>
        <pc:spChg chg="add del">
          <ac:chgData name="BEN KHALFALLAH Hela ItimAsrScoVdf" userId="d55be94f-4073-46ba-88ef-465599598fde" providerId="ADAL" clId="{6B071DC5-7DF9-4531-8A7E-12E873C8603A}" dt="2023-01-24T16:33:55.732" v="3487"/>
          <ac:spMkLst>
            <pc:docMk/>
            <pc:sldMk cId="526175912" sldId="327"/>
            <ac:spMk id="1043" creationId="{F4C2B571-8160-4749-AB99-260E8052A97E}"/>
          </ac:spMkLst>
        </pc:spChg>
        <pc:spChg chg="add del">
          <ac:chgData name="BEN KHALFALLAH Hela ItimAsrScoVdf" userId="d55be94f-4073-46ba-88ef-465599598fde" providerId="ADAL" clId="{6B071DC5-7DF9-4531-8A7E-12E873C8603A}" dt="2023-01-24T16:39:43.758" v="3576" actId="26606"/>
          <ac:spMkLst>
            <pc:docMk/>
            <pc:sldMk cId="526175912" sldId="327"/>
            <ac:spMk id="1045" creationId="{E53BCA64-8A4A-4B39-A64D-DBA0F97E48C6}"/>
          </ac:spMkLst>
        </pc:spChg>
        <pc:spChg chg="add del">
          <ac:chgData name="BEN KHALFALLAH Hela ItimAsrScoVdf" userId="d55be94f-4073-46ba-88ef-465599598fde" providerId="ADAL" clId="{6B071DC5-7DF9-4531-8A7E-12E873C8603A}" dt="2023-01-24T16:39:51.308" v="3578" actId="26606"/>
          <ac:spMkLst>
            <pc:docMk/>
            <pc:sldMk cId="526175912" sldId="327"/>
            <ac:spMk id="1048" creationId="{4038CB10-1F5C-4D54-9DF7-12586DE5B007}"/>
          </ac:spMkLst>
        </pc:spChg>
        <pc:spChg chg="add del">
          <ac:chgData name="BEN KHALFALLAH Hela ItimAsrScoVdf" userId="d55be94f-4073-46ba-88ef-465599598fde" providerId="ADAL" clId="{6B071DC5-7DF9-4531-8A7E-12E873C8603A}" dt="2023-01-24T16:39:51.308" v="3578" actId="26606"/>
          <ac:spMkLst>
            <pc:docMk/>
            <pc:sldMk cId="526175912" sldId="327"/>
            <ac:spMk id="1049" creationId="{73ED6512-6858-4552-B699-9A97FE9A4EA2}"/>
          </ac:spMkLst>
        </pc:spChg>
        <pc:spChg chg="add del">
          <ac:chgData name="BEN KHALFALLAH Hela ItimAsrScoVdf" userId="d55be94f-4073-46ba-88ef-465599598fde" providerId="ADAL" clId="{6B071DC5-7DF9-4531-8A7E-12E873C8603A}" dt="2023-01-24T16:39:51.308" v="3578" actId="26606"/>
          <ac:spMkLst>
            <pc:docMk/>
            <pc:sldMk cId="526175912" sldId="327"/>
            <ac:spMk id="1050" creationId="{C0C82EE1-DA42-DB30-5F1E-D9B3F6DBE189}"/>
          </ac:spMkLst>
        </pc:spChg>
        <pc:spChg chg="add del">
          <ac:chgData name="BEN KHALFALLAH Hela ItimAsrScoVdf" userId="d55be94f-4073-46ba-88ef-465599598fde" providerId="ADAL" clId="{6B071DC5-7DF9-4531-8A7E-12E873C8603A}" dt="2023-01-24T16:40:04.662" v="3580" actId="26606"/>
          <ac:spMkLst>
            <pc:docMk/>
            <pc:sldMk cId="526175912" sldId="327"/>
            <ac:spMk id="1051" creationId="{7A4469D8-5936-48B8-AF0C-37FF2AEE292E}"/>
          </ac:spMkLst>
        </pc:spChg>
        <pc:spChg chg="add del">
          <ac:chgData name="BEN KHALFALLAH Hela ItimAsrScoVdf" userId="d55be94f-4073-46ba-88ef-465599598fde" providerId="ADAL" clId="{6B071DC5-7DF9-4531-8A7E-12E873C8603A}" dt="2023-01-24T16:40:04.662" v="3580" actId="26606"/>
          <ac:spMkLst>
            <pc:docMk/>
            <pc:sldMk cId="526175912" sldId="327"/>
            <ac:spMk id="1053" creationId="{25032C53-A9DF-715F-A3E2-11328202BD64}"/>
          </ac:spMkLst>
        </pc:spChg>
        <pc:spChg chg="add del">
          <ac:chgData name="BEN KHALFALLAH Hela ItimAsrScoVdf" userId="d55be94f-4073-46ba-88ef-465599598fde" providerId="ADAL" clId="{6B071DC5-7DF9-4531-8A7E-12E873C8603A}" dt="2023-01-24T16:40:04.662" v="3580" actId="26606"/>
          <ac:spMkLst>
            <pc:docMk/>
            <pc:sldMk cId="526175912" sldId="327"/>
            <ac:spMk id="1054" creationId="{9D431EF2-5A31-4C05-AA3E-4580F553429C}"/>
          </ac:spMkLst>
        </pc:spChg>
        <pc:spChg chg="add del">
          <ac:chgData name="BEN KHALFALLAH Hela ItimAsrScoVdf" userId="d55be94f-4073-46ba-88ef-465599598fde" providerId="ADAL" clId="{6B071DC5-7DF9-4531-8A7E-12E873C8603A}" dt="2023-01-24T16:40:04.662" v="3580" actId="26606"/>
          <ac:spMkLst>
            <pc:docMk/>
            <pc:sldMk cId="526175912" sldId="327"/>
            <ac:spMk id="1055" creationId="{67678399-6817-4845-9B59-E82951B0B0E4}"/>
          </ac:spMkLst>
        </pc:spChg>
        <pc:spChg chg="add del">
          <ac:chgData name="BEN KHALFALLAH Hela ItimAsrScoVdf" userId="d55be94f-4073-46ba-88ef-465599598fde" providerId="ADAL" clId="{6B071DC5-7DF9-4531-8A7E-12E873C8603A}" dt="2023-01-24T16:40:04.662" v="3580" actId="26606"/>
          <ac:spMkLst>
            <pc:docMk/>
            <pc:sldMk cId="526175912" sldId="327"/>
            <ac:spMk id="1056" creationId="{B044E73A-9DB7-46CD-9B4D-9DE9FB5E6E1F}"/>
          </ac:spMkLst>
        </pc:spChg>
        <pc:spChg chg="add del">
          <ac:chgData name="BEN KHALFALLAH Hela ItimAsrScoVdf" userId="d55be94f-4073-46ba-88ef-465599598fde" providerId="ADAL" clId="{6B071DC5-7DF9-4531-8A7E-12E873C8603A}" dt="2023-01-24T16:40:04.662" v="3580" actId="26606"/>
          <ac:spMkLst>
            <pc:docMk/>
            <pc:sldMk cId="526175912" sldId="327"/>
            <ac:spMk id="1057" creationId="{F8057F48-2FD4-4DD3-B887-FEE2B4475912}"/>
          </ac:spMkLst>
        </pc:spChg>
        <pc:spChg chg="add del">
          <ac:chgData name="BEN KHALFALLAH Hela ItimAsrScoVdf" userId="d55be94f-4073-46ba-88ef-465599598fde" providerId="ADAL" clId="{6B071DC5-7DF9-4531-8A7E-12E873C8603A}" dt="2023-01-24T16:40:12.022" v="3582" actId="26606"/>
          <ac:spMkLst>
            <pc:docMk/>
            <pc:sldMk cId="526175912" sldId="327"/>
            <ac:spMk id="1060" creationId="{053B0FBF-34A1-41B0-9AFC-0B637A538CF7}"/>
          </ac:spMkLst>
        </pc:spChg>
        <pc:spChg chg="add del">
          <ac:chgData name="BEN KHALFALLAH Hela ItimAsrScoVdf" userId="d55be94f-4073-46ba-88ef-465599598fde" providerId="ADAL" clId="{6B071DC5-7DF9-4531-8A7E-12E873C8603A}" dt="2023-01-24T16:40:12.022" v="3582" actId="26606"/>
          <ac:spMkLst>
            <pc:docMk/>
            <pc:sldMk cId="526175912" sldId="327"/>
            <ac:spMk id="1061" creationId="{0589BF8A-0587-42F2-A226-B57BB31099D7}"/>
          </ac:spMkLst>
        </pc:spChg>
        <pc:spChg chg="add del">
          <ac:chgData name="BEN KHALFALLAH Hela ItimAsrScoVdf" userId="d55be94f-4073-46ba-88ef-465599598fde" providerId="ADAL" clId="{6B071DC5-7DF9-4531-8A7E-12E873C8603A}" dt="2023-01-24T16:40:12.022" v="3582" actId="26606"/>
          <ac:spMkLst>
            <pc:docMk/>
            <pc:sldMk cId="526175912" sldId="327"/>
            <ac:spMk id="1062" creationId="{430538A9-1145-5FFD-C4C7-2B6C3C2DB92D}"/>
          </ac:spMkLst>
        </pc:spChg>
        <pc:spChg chg="add">
          <ac:chgData name="BEN KHALFALLAH Hela ItimAsrScoVdf" userId="d55be94f-4073-46ba-88ef-465599598fde" providerId="ADAL" clId="{6B071DC5-7DF9-4531-8A7E-12E873C8603A}" dt="2023-01-24T16:40:12.030" v="3583" actId="26606"/>
          <ac:spMkLst>
            <pc:docMk/>
            <pc:sldMk cId="526175912" sldId="327"/>
            <ac:spMk id="1066" creationId="{709F25DB-27E4-4B94-B80D-681C53186FD4}"/>
          </ac:spMkLst>
        </pc:spChg>
        <pc:spChg chg="add">
          <ac:chgData name="BEN KHALFALLAH Hela ItimAsrScoVdf" userId="d55be94f-4073-46ba-88ef-465599598fde" providerId="ADAL" clId="{6B071DC5-7DF9-4531-8A7E-12E873C8603A}" dt="2023-01-24T16:40:12.030" v="3583" actId="26606"/>
          <ac:spMkLst>
            <pc:docMk/>
            <pc:sldMk cId="526175912" sldId="327"/>
            <ac:spMk id="1067" creationId="{06305059-0A7C-4D26-9791-C7476E390BFF}"/>
          </ac:spMkLst>
        </pc:spChg>
        <pc:spChg chg="add">
          <ac:chgData name="BEN KHALFALLAH Hela ItimAsrScoVdf" userId="d55be94f-4073-46ba-88ef-465599598fde" providerId="ADAL" clId="{6B071DC5-7DF9-4531-8A7E-12E873C8603A}" dt="2023-01-24T16:40:12.030" v="3583" actId="26606"/>
          <ac:spMkLst>
            <pc:docMk/>
            <pc:sldMk cId="526175912" sldId="327"/>
            <ac:spMk id="1068" creationId="{83F8186E-D066-EEBF-81E4-BE4ACFE6D5A6}"/>
          </ac:spMkLst>
        </pc:spChg>
        <pc:grpChg chg="add del">
          <ac:chgData name="BEN KHALFALLAH Hela ItimAsrScoVdf" userId="d55be94f-4073-46ba-88ef-465599598fde" providerId="ADAL" clId="{6B071DC5-7DF9-4531-8A7E-12E873C8603A}" dt="2023-01-24T16:33:55.732" v="3487"/>
          <ac:grpSpMkLst>
            <pc:docMk/>
            <pc:sldMk cId="526175912" sldId="327"/>
            <ac:grpSpMk id="1039" creationId="{AB8E3704-0CB2-48C2-A46B-EDB627185764}"/>
          </ac:grpSpMkLst>
        </pc:grpChg>
        <pc:picChg chg="add del mod">
          <ac:chgData name="BEN KHALFALLAH Hela ItimAsrScoVdf" userId="d55be94f-4073-46ba-88ef-465599598fde" providerId="ADAL" clId="{6B071DC5-7DF9-4531-8A7E-12E873C8603A}" dt="2023-01-24T12:55:24.922" v="3157" actId="571"/>
          <ac:picMkLst>
            <pc:docMk/>
            <pc:sldMk cId="526175912" sldId="327"/>
            <ac:picMk id="9" creationId="{CFB94A2D-12ED-4CFE-A36C-AE5BC12434D5}"/>
          </ac:picMkLst>
        </pc:picChg>
        <pc:picChg chg="add del mod">
          <ac:chgData name="BEN KHALFALLAH Hela ItimAsrScoVdf" userId="d55be94f-4073-46ba-88ef-465599598fde" providerId="ADAL" clId="{6B071DC5-7DF9-4531-8A7E-12E873C8603A}" dt="2023-01-24T12:55:24.153" v="3155"/>
          <ac:picMkLst>
            <pc:docMk/>
            <pc:sldMk cId="526175912" sldId="327"/>
            <ac:picMk id="10" creationId="{0D01F818-2448-498C-8098-05721AB4BDAE}"/>
          </ac:picMkLst>
        </pc:picChg>
        <pc:picChg chg="add mod ord">
          <ac:chgData name="BEN KHALFALLAH Hela ItimAsrScoVdf" userId="d55be94f-4073-46ba-88ef-465599598fde" providerId="ADAL" clId="{6B071DC5-7DF9-4531-8A7E-12E873C8603A}" dt="2023-01-24T16:40:12.030" v="3583" actId="26606"/>
          <ac:picMkLst>
            <pc:docMk/>
            <pc:sldMk cId="526175912" sldId="327"/>
            <ac:picMk id="11" creationId="{85373701-68C9-44CC-9392-E5348E53D90B}"/>
          </ac:picMkLst>
        </pc:picChg>
        <pc:picChg chg="add del mod">
          <ac:chgData name="BEN KHALFALLAH Hela ItimAsrScoVdf" userId="d55be94f-4073-46ba-88ef-465599598fde" providerId="ADAL" clId="{6B071DC5-7DF9-4531-8A7E-12E873C8603A}" dt="2023-01-24T12:55:27.733" v="3161" actId="478"/>
          <ac:picMkLst>
            <pc:docMk/>
            <pc:sldMk cId="526175912" sldId="327"/>
            <ac:picMk id="1026" creationId="{345F182F-FE99-483E-AD24-58A204DDAE70}"/>
          </ac:picMkLst>
        </pc:picChg>
        <pc:picChg chg="add del mod">
          <ac:chgData name="BEN KHALFALLAH Hela ItimAsrScoVdf" userId="d55be94f-4073-46ba-88ef-465599598fde" providerId="ADAL" clId="{6B071DC5-7DF9-4531-8A7E-12E873C8603A}" dt="2023-01-24T12:55:25.659" v="3159"/>
          <ac:picMkLst>
            <pc:docMk/>
            <pc:sldMk cId="526175912" sldId="327"/>
            <ac:picMk id="1028" creationId="{C015C2A8-6DD1-42F3-B2A1-381A09A9D2F8}"/>
          </ac:picMkLst>
        </pc:picChg>
        <pc:picChg chg="add del mod">
          <ac:chgData name="BEN KHALFALLAH Hela ItimAsrScoVdf" userId="d55be94f-4073-46ba-88ef-465599598fde" providerId="ADAL" clId="{6B071DC5-7DF9-4531-8A7E-12E873C8603A}" dt="2023-01-24T12:58:05.865" v="3246" actId="478"/>
          <ac:picMkLst>
            <pc:docMk/>
            <pc:sldMk cId="526175912" sldId="327"/>
            <ac:picMk id="1030" creationId="{EE9AA680-2452-4D58-9010-BC682B4CB6E3}"/>
          </ac:picMkLst>
        </pc:picChg>
        <pc:picChg chg="add del mod">
          <ac:chgData name="BEN KHALFALLAH Hela ItimAsrScoVdf" userId="d55be94f-4073-46ba-88ef-465599598fde" providerId="ADAL" clId="{6B071DC5-7DF9-4531-8A7E-12E873C8603A}" dt="2023-01-24T12:59:30.205" v="3264" actId="478"/>
          <ac:picMkLst>
            <pc:docMk/>
            <pc:sldMk cId="526175912" sldId="327"/>
            <ac:picMk id="1032" creationId="{A04DD522-ECA2-4C6F-8F2A-EA24139FA89A}"/>
          </ac:picMkLst>
        </pc:picChg>
        <pc:picChg chg="add mod">
          <ac:chgData name="BEN KHALFALLAH Hela ItimAsrScoVdf" userId="d55be94f-4073-46ba-88ef-465599598fde" providerId="ADAL" clId="{6B071DC5-7DF9-4531-8A7E-12E873C8603A}" dt="2023-01-24T16:40:12.030" v="3583" actId="26606"/>
          <ac:picMkLst>
            <pc:docMk/>
            <pc:sldMk cId="526175912" sldId="327"/>
            <ac:picMk id="1034" creationId="{CFBB4C12-A552-4E82-96E9-5D9555379A28}"/>
          </ac:picMkLst>
        </pc:picChg>
        <pc:cxnChg chg="add del">
          <ac:chgData name="BEN KHALFALLAH Hela ItimAsrScoVdf" userId="d55be94f-4073-46ba-88ef-465599598fde" providerId="ADAL" clId="{6B071DC5-7DF9-4531-8A7E-12E873C8603A}" dt="2023-01-24T16:39:43.758" v="3576" actId="26606"/>
          <ac:cxnSpMkLst>
            <pc:docMk/>
            <pc:sldMk cId="526175912" sldId="327"/>
            <ac:cxnSpMk id="1041" creationId="{C30962D2-9C5F-4C2F-9D75-5047CCE94C87}"/>
          </ac:cxnSpMkLst>
        </pc:cxnChg>
        <pc:cxnChg chg="add del">
          <ac:chgData name="BEN KHALFALLAH Hela ItimAsrScoVdf" userId="d55be94f-4073-46ba-88ef-465599598fde" providerId="ADAL" clId="{6B071DC5-7DF9-4531-8A7E-12E873C8603A}" dt="2023-01-24T16:39:51.308" v="3578" actId="26606"/>
          <ac:cxnSpMkLst>
            <pc:docMk/>
            <pc:sldMk cId="526175912" sldId="327"/>
            <ac:cxnSpMk id="1047" creationId="{15F1CC53-719A-4763-BF30-5E25A63CEF3C}"/>
          </ac:cxnSpMkLst>
        </pc:cxnChg>
        <pc:cxnChg chg="add del">
          <ac:chgData name="BEN KHALFALLAH Hela ItimAsrScoVdf" userId="d55be94f-4073-46ba-88ef-465599598fde" providerId="ADAL" clId="{6B071DC5-7DF9-4531-8A7E-12E873C8603A}" dt="2023-01-24T16:40:04.662" v="3580" actId="26606"/>
          <ac:cxnSpMkLst>
            <pc:docMk/>
            <pc:sldMk cId="526175912" sldId="327"/>
            <ac:cxnSpMk id="1052" creationId="{FA32BB39-F62E-43E2-BD90-29FA555154B1}"/>
          </ac:cxnSpMkLst>
        </pc:cxnChg>
        <pc:cxnChg chg="add del">
          <ac:chgData name="BEN KHALFALLAH Hela ItimAsrScoVdf" userId="d55be94f-4073-46ba-88ef-465599598fde" providerId="ADAL" clId="{6B071DC5-7DF9-4531-8A7E-12E873C8603A}" dt="2023-01-24T16:40:12.022" v="3582" actId="26606"/>
          <ac:cxnSpMkLst>
            <pc:docMk/>
            <pc:sldMk cId="526175912" sldId="327"/>
            <ac:cxnSpMk id="1059" creationId="{C30962D2-9C5F-4C2F-9D75-5047CCE94C87}"/>
          </ac:cxnSpMkLst>
        </pc:cxnChg>
        <pc:cxnChg chg="add del">
          <ac:chgData name="BEN KHALFALLAH Hela ItimAsrScoVdf" userId="d55be94f-4073-46ba-88ef-465599598fde" providerId="ADAL" clId="{6B071DC5-7DF9-4531-8A7E-12E873C8603A}" dt="2023-01-24T16:40:12.022" v="3582" actId="26606"/>
          <ac:cxnSpMkLst>
            <pc:docMk/>
            <pc:sldMk cId="526175912" sldId="327"/>
            <ac:cxnSpMk id="1063" creationId="{82BFFC23-3582-4AF5-AAAA-48A55FAEB8B3}"/>
          </ac:cxnSpMkLst>
        </pc:cxnChg>
        <pc:cxnChg chg="add">
          <ac:chgData name="BEN KHALFALLAH Hela ItimAsrScoVdf" userId="d55be94f-4073-46ba-88ef-465599598fde" providerId="ADAL" clId="{6B071DC5-7DF9-4531-8A7E-12E873C8603A}" dt="2023-01-24T16:40:12.030" v="3583" actId="26606"/>
          <ac:cxnSpMkLst>
            <pc:docMk/>
            <pc:sldMk cId="526175912" sldId="327"/>
            <ac:cxnSpMk id="1065" creationId="{FA32BB39-F62E-43E2-BD90-29FA555154B1}"/>
          </ac:cxnSpMkLst>
        </pc:cxnChg>
        <pc:cxnChg chg="add">
          <ac:chgData name="BEN KHALFALLAH Hela ItimAsrScoVdf" userId="d55be94f-4073-46ba-88ef-465599598fde" providerId="ADAL" clId="{6B071DC5-7DF9-4531-8A7E-12E873C8603A}" dt="2023-01-24T16:40:12.030" v="3583" actId="26606"/>
          <ac:cxnSpMkLst>
            <pc:docMk/>
            <pc:sldMk cId="526175912" sldId="327"/>
            <ac:cxnSpMk id="1069" creationId="{85452CC1-C80C-461C-B7FA-5743811F0CDD}"/>
          </ac:cxnSpMkLst>
        </pc:cxnChg>
      </pc:sldChg>
      <pc:sldChg chg="addSp delSp modSp new mod setBg delDesignElem">
        <pc:chgData name="BEN KHALFALLAH Hela ItimAsrScoVdf" userId="d55be94f-4073-46ba-88ef-465599598fde" providerId="ADAL" clId="{6B071DC5-7DF9-4531-8A7E-12E873C8603A}" dt="2023-01-25T17:44:06.917" v="4486" actId="12100"/>
        <pc:sldMkLst>
          <pc:docMk/>
          <pc:sldMk cId="275399918" sldId="328"/>
        </pc:sldMkLst>
        <pc:spChg chg="mod">
          <ac:chgData name="BEN KHALFALLAH Hela ItimAsrScoVdf" userId="d55be94f-4073-46ba-88ef-465599598fde" providerId="ADAL" clId="{6B071DC5-7DF9-4531-8A7E-12E873C8603A}" dt="2023-01-25T17:43:18.794" v="4483" actId="26606"/>
          <ac:spMkLst>
            <pc:docMk/>
            <pc:sldMk cId="275399918" sldId="328"/>
            <ac:spMk id="2" creationId="{EF95CBC1-DC7F-40C2-B30D-A75C3AE70753}"/>
          </ac:spMkLst>
        </pc:spChg>
        <pc:spChg chg="add del">
          <ac:chgData name="BEN KHALFALLAH Hela ItimAsrScoVdf" userId="d55be94f-4073-46ba-88ef-465599598fde" providerId="ADAL" clId="{6B071DC5-7DF9-4531-8A7E-12E873C8603A}" dt="2023-01-24T16:38:36.437" v="3568" actId="26606"/>
          <ac:spMkLst>
            <pc:docMk/>
            <pc:sldMk cId="275399918" sldId="328"/>
            <ac:spMk id="10" creationId="{90AAC386-A18D-4525-AD1B-4D227ED34C84}"/>
          </ac:spMkLst>
        </pc:spChg>
        <pc:spChg chg="add del">
          <ac:chgData name="BEN KHALFALLAH Hela ItimAsrScoVdf" userId="d55be94f-4073-46ba-88ef-465599598fde" providerId="ADAL" clId="{6B071DC5-7DF9-4531-8A7E-12E873C8603A}" dt="2023-01-24T17:38:06.471" v="4172" actId="26606"/>
          <ac:spMkLst>
            <pc:docMk/>
            <pc:sldMk cId="275399918" sldId="328"/>
            <ac:spMk id="15" creationId="{883F9AA6-0DA9-4F38-AA8A-C355838EB933}"/>
          </ac:spMkLst>
        </pc:spChg>
        <pc:spChg chg="add del">
          <ac:chgData name="BEN KHALFALLAH Hela ItimAsrScoVdf" userId="d55be94f-4073-46ba-88ef-465599598fde" providerId="ADAL" clId="{6B071DC5-7DF9-4531-8A7E-12E873C8603A}" dt="2023-01-24T16:18:42.747" v="3316" actId="26606"/>
          <ac:spMkLst>
            <pc:docMk/>
            <pc:sldMk cId="275399918" sldId="328"/>
            <ac:spMk id="19" creationId="{6288FC2F-B192-42B2-90BE-517E1039BE0B}"/>
          </ac:spMkLst>
        </pc:spChg>
        <pc:spChg chg="add">
          <ac:chgData name="BEN KHALFALLAH Hela ItimAsrScoVdf" userId="d55be94f-4073-46ba-88ef-465599598fde" providerId="ADAL" clId="{6B071DC5-7DF9-4531-8A7E-12E873C8603A}" dt="2023-01-25T17:43:18.794" v="4483" actId="26606"/>
          <ac:spMkLst>
            <pc:docMk/>
            <pc:sldMk cId="275399918" sldId="328"/>
            <ac:spMk id="25" creationId="{0AE4C84F-7457-4662-AFA3-554A32B9C3DC}"/>
          </ac:spMkLst>
        </pc:spChg>
        <pc:spChg chg="add">
          <ac:chgData name="BEN KHALFALLAH Hela ItimAsrScoVdf" userId="d55be94f-4073-46ba-88ef-465599598fde" providerId="ADAL" clId="{6B071DC5-7DF9-4531-8A7E-12E873C8603A}" dt="2023-01-25T17:43:18.794" v="4483" actId="26606"/>
          <ac:spMkLst>
            <pc:docMk/>
            <pc:sldMk cId="275399918" sldId="328"/>
            <ac:spMk id="27" creationId="{9DF9B39E-8A25-4BC3-B3C0-ACD46B94E6DF}"/>
          </ac:spMkLst>
        </pc:spChg>
        <pc:spChg chg="add del">
          <ac:chgData name="BEN KHALFALLAH Hela ItimAsrScoVdf" userId="d55be94f-4073-46ba-88ef-465599598fde" providerId="ADAL" clId="{6B071DC5-7DF9-4531-8A7E-12E873C8603A}" dt="2023-01-24T16:18:42.747" v="3316" actId="26606"/>
          <ac:spMkLst>
            <pc:docMk/>
            <pc:sldMk cId="275399918" sldId="328"/>
            <ac:spMk id="30" creationId="{CC28BCC9-4093-4FD5-83EB-7EC297F51396}"/>
          </ac:spMkLst>
        </pc:spChg>
        <pc:spChg chg="add del">
          <ac:chgData name="BEN KHALFALLAH Hela ItimAsrScoVdf" userId="d55be94f-4073-46ba-88ef-465599598fde" providerId="ADAL" clId="{6B071DC5-7DF9-4531-8A7E-12E873C8603A}" dt="2023-01-24T16:24:51.272" v="3424" actId="26606"/>
          <ac:spMkLst>
            <pc:docMk/>
            <pc:sldMk cId="275399918" sldId="328"/>
            <ac:spMk id="33" creationId="{6288FC2F-B192-42B2-90BE-517E1039BE0B}"/>
          </ac:spMkLst>
        </pc:spChg>
        <pc:spChg chg="add del">
          <ac:chgData name="BEN KHALFALLAH Hela ItimAsrScoVdf" userId="d55be94f-4073-46ba-88ef-465599598fde" providerId="ADAL" clId="{6B071DC5-7DF9-4531-8A7E-12E873C8603A}" dt="2023-01-24T16:24:51.272" v="3424" actId="26606"/>
          <ac:spMkLst>
            <pc:docMk/>
            <pc:sldMk cId="275399918" sldId="328"/>
            <ac:spMk id="35" creationId="{CC28BCC9-4093-4FD5-83EB-7EC297F51396}"/>
          </ac:spMkLst>
        </pc:spChg>
        <pc:spChg chg="add del">
          <ac:chgData name="BEN KHALFALLAH Hela ItimAsrScoVdf" userId="d55be94f-4073-46ba-88ef-465599598fde" providerId="ADAL" clId="{6B071DC5-7DF9-4531-8A7E-12E873C8603A}" dt="2023-01-24T16:24:37.466" v="3419" actId="26606"/>
          <ac:spMkLst>
            <pc:docMk/>
            <pc:sldMk cId="275399918" sldId="328"/>
            <ac:spMk id="51" creationId="{6288FC2F-B192-42B2-90BE-517E1039BE0B}"/>
          </ac:spMkLst>
        </pc:spChg>
        <pc:spChg chg="add del">
          <ac:chgData name="BEN KHALFALLAH Hela ItimAsrScoVdf" userId="d55be94f-4073-46ba-88ef-465599598fde" providerId="ADAL" clId="{6B071DC5-7DF9-4531-8A7E-12E873C8603A}" dt="2023-01-24T16:24:37.466" v="3419" actId="26606"/>
          <ac:spMkLst>
            <pc:docMk/>
            <pc:sldMk cId="275399918" sldId="328"/>
            <ac:spMk id="62" creationId="{CC28BCC9-4093-4FD5-83EB-7EC297F51396}"/>
          </ac:spMkLst>
        </pc:spChg>
        <pc:spChg chg="add del">
          <ac:chgData name="BEN KHALFALLAH Hela ItimAsrScoVdf" userId="d55be94f-4073-46ba-88ef-465599598fde" providerId="ADAL" clId="{6B071DC5-7DF9-4531-8A7E-12E873C8603A}" dt="2023-01-24T16:24:43.455" v="3421" actId="26606"/>
          <ac:spMkLst>
            <pc:docMk/>
            <pc:sldMk cId="275399918" sldId="328"/>
            <ac:spMk id="65" creationId="{6288FC2F-B192-42B2-90BE-517E1039BE0B}"/>
          </ac:spMkLst>
        </pc:spChg>
        <pc:spChg chg="add del">
          <ac:chgData name="BEN KHALFALLAH Hela ItimAsrScoVdf" userId="d55be94f-4073-46ba-88ef-465599598fde" providerId="ADAL" clId="{6B071DC5-7DF9-4531-8A7E-12E873C8603A}" dt="2023-01-24T16:24:43.455" v="3421" actId="26606"/>
          <ac:spMkLst>
            <pc:docMk/>
            <pc:sldMk cId="275399918" sldId="328"/>
            <ac:spMk id="67" creationId="{CC28BCC9-4093-4FD5-83EB-7EC297F51396}"/>
          </ac:spMkLst>
        </pc:spChg>
        <pc:spChg chg="add del">
          <ac:chgData name="BEN KHALFALLAH Hela ItimAsrScoVdf" userId="d55be94f-4073-46ba-88ef-465599598fde" providerId="ADAL" clId="{6B071DC5-7DF9-4531-8A7E-12E873C8603A}" dt="2023-01-24T16:24:51.126" v="3423" actId="26606"/>
          <ac:spMkLst>
            <pc:docMk/>
            <pc:sldMk cId="275399918" sldId="328"/>
            <ac:spMk id="70" creationId="{6288FC2F-B192-42B2-90BE-517E1039BE0B}"/>
          </ac:spMkLst>
        </pc:spChg>
        <pc:spChg chg="add del">
          <ac:chgData name="BEN KHALFALLAH Hela ItimAsrScoVdf" userId="d55be94f-4073-46ba-88ef-465599598fde" providerId="ADAL" clId="{6B071DC5-7DF9-4531-8A7E-12E873C8603A}" dt="2023-01-24T16:33:55.732" v="3487"/>
          <ac:spMkLst>
            <pc:docMk/>
            <pc:sldMk cId="275399918" sldId="328"/>
            <ac:spMk id="73" creationId="{6288FC2F-B192-42B2-90BE-517E1039BE0B}"/>
          </ac:spMkLst>
        </pc:spChg>
        <pc:spChg chg="add del">
          <ac:chgData name="BEN KHALFALLAH Hela ItimAsrScoVdf" userId="d55be94f-4073-46ba-88ef-465599598fde" providerId="ADAL" clId="{6B071DC5-7DF9-4531-8A7E-12E873C8603A}" dt="2023-01-24T16:33:55.732" v="3487"/>
          <ac:spMkLst>
            <pc:docMk/>
            <pc:sldMk cId="275399918" sldId="328"/>
            <ac:spMk id="75" creationId="{CC28BCC9-4093-4FD5-83EB-7EC297F51396}"/>
          </ac:spMkLst>
        </pc:spChg>
        <pc:grpChg chg="add del">
          <ac:chgData name="BEN KHALFALLAH Hela ItimAsrScoVdf" userId="d55be94f-4073-46ba-88ef-465599598fde" providerId="ADAL" clId="{6B071DC5-7DF9-4531-8A7E-12E873C8603A}" dt="2023-01-24T16:18:42.747" v="3316" actId="26606"/>
          <ac:grpSpMkLst>
            <pc:docMk/>
            <pc:sldMk cId="275399918" sldId="328"/>
            <ac:grpSpMk id="8" creationId="{E5D4A15D-C852-47D7-A7E3-7F8FEE9FCA9D}"/>
          </ac:grpSpMkLst>
        </pc:grpChg>
        <pc:grpChg chg="add del">
          <ac:chgData name="BEN KHALFALLAH Hela ItimAsrScoVdf" userId="d55be94f-4073-46ba-88ef-465599598fde" providerId="ADAL" clId="{6B071DC5-7DF9-4531-8A7E-12E873C8603A}" dt="2023-01-24T16:18:42.747" v="3316" actId="26606"/>
          <ac:grpSpMkLst>
            <pc:docMk/>
            <pc:sldMk cId="275399918" sldId="328"/>
            <ac:grpSpMk id="21" creationId="{08BCF048-8940-4354-B9EC-5AD74E283CE3}"/>
          </ac:grpSpMkLst>
        </pc:grpChg>
        <pc:grpChg chg="add del">
          <ac:chgData name="BEN KHALFALLAH Hela ItimAsrScoVdf" userId="d55be94f-4073-46ba-88ef-465599598fde" providerId="ADAL" clId="{6B071DC5-7DF9-4531-8A7E-12E873C8603A}" dt="2023-01-24T16:24:51.272" v="3424" actId="26606"/>
          <ac:grpSpMkLst>
            <pc:docMk/>
            <pc:sldMk cId="275399918" sldId="328"/>
            <ac:grpSpMk id="32" creationId="{E5D4A15D-C852-47D7-A7E3-7F8FEE9FCA9D}"/>
          </ac:grpSpMkLst>
        </pc:grpChg>
        <pc:grpChg chg="add del">
          <ac:chgData name="BEN KHALFALLAH Hela ItimAsrScoVdf" userId="d55be94f-4073-46ba-88ef-465599598fde" providerId="ADAL" clId="{6B071DC5-7DF9-4531-8A7E-12E873C8603A}" dt="2023-01-24T16:24:51.272" v="3424" actId="26606"/>
          <ac:grpSpMkLst>
            <pc:docMk/>
            <pc:sldMk cId="275399918" sldId="328"/>
            <ac:grpSpMk id="34" creationId="{08BCF048-8940-4354-B9EC-5AD74E283CE3}"/>
          </ac:grpSpMkLst>
        </pc:grpChg>
        <pc:grpChg chg="add del">
          <ac:chgData name="BEN KHALFALLAH Hela ItimAsrScoVdf" userId="d55be94f-4073-46ba-88ef-465599598fde" providerId="ADAL" clId="{6B071DC5-7DF9-4531-8A7E-12E873C8603A}" dt="2023-01-24T16:24:37.466" v="3419" actId="26606"/>
          <ac:grpSpMkLst>
            <pc:docMk/>
            <pc:sldMk cId="275399918" sldId="328"/>
            <ac:grpSpMk id="40" creationId="{E5D4A15D-C852-47D7-A7E3-7F8FEE9FCA9D}"/>
          </ac:grpSpMkLst>
        </pc:grpChg>
        <pc:grpChg chg="add del">
          <ac:chgData name="BEN KHALFALLAH Hela ItimAsrScoVdf" userId="d55be94f-4073-46ba-88ef-465599598fde" providerId="ADAL" clId="{6B071DC5-7DF9-4531-8A7E-12E873C8603A}" dt="2023-01-24T16:24:37.466" v="3419" actId="26606"/>
          <ac:grpSpMkLst>
            <pc:docMk/>
            <pc:sldMk cId="275399918" sldId="328"/>
            <ac:grpSpMk id="53" creationId="{08BCF048-8940-4354-B9EC-5AD74E283CE3}"/>
          </ac:grpSpMkLst>
        </pc:grpChg>
        <pc:grpChg chg="add del">
          <ac:chgData name="BEN KHALFALLAH Hela ItimAsrScoVdf" userId="d55be94f-4073-46ba-88ef-465599598fde" providerId="ADAL" clId="{6B071DC5-7DF9-4531-8A7E-12E873C8603A}" dt="2023-01-24T16:24:43.455" v="3421" actId="26606"/>
          <ac:grpSpMkLst>
            <pc:docMk/>
            <pc:sldMk cId="275399918" sldId="328"/>
            <ac:grpSpMk id="64" creationId="{E5D4A15D-C852-47D7-A7E3-7F8FEE9FCA9D}"/>
          </ac:grpSpMkLst>
        </pc:grpChg>
        <pc:grpChg chg="add del">
          <ac:chgData name="BEN KHALFALLAH Hela ItimAsrScoVdf" userId="d55be94f-4073-46ba-88ef-465599598fde" providerId="ADAL" clId="{6B071DC5-7DF9-4531-8A7E-12E873C8603A}" dt="2023-01-24T16:24:43.455" v="3421" actId="26606"/>
          <ac:grpSpMkLst>
            <pc:docMk/>
            <pc:sldMk cId="275399918" sldId="328"/>
            <ac:grpSpMk id="66" creationId="{08BCF048-8940-4354-B9EC-5AD74E283CE3}"/>
          </ac:grpSpMkLst>
        </pc:grpChg>
        <pc:grpChg chg="add del">
          <ac:chgData name="BEN KHALFALLAH Hela ItimAsrScoVdf" userId="d55be94f-4073-46ba-88ef-465599598fde" providerId="ADAL" clId="{6B071DC5-7DF9-4531-8A7E-12E873C8603A}" dt="2023-01-24T16:24:51.126" v="3423" actId="26606"/>
          <ac:grpSpMkLst>
            <pc:docMk/>
            <pc:sldMk cId="275399918" sldId="328"/>
            <ac:grpSpMk id="69" creationId="{E5D4A15D-C852-47D7-A7E3-7F8FEE9FCA9D}"/>
          </ac:grpSpMkLst>
        </pc:grpChg>
        <pc:grpChg chg="add del">
          <ac:chgData name="BEN KHALFALLAH Hela ItimAsrScoVdf" userId="d55be94f-4073-46ba-88ef-465599598fde" providerId="ADAL" clId="{6B071DC5-7DF9-4531-8A7E-12E873C8603A}" dt="2023-01-24T16:33:55.732" v="3487"/>
          <ac:grpSpMkLst>
            <pc:docMk/>
            <pc:sldMk cId="275399918" sldId="328"/>
            <ac:grpSpMk id="72" creationId="{E5D4A15D-C852-47D7-A7E3-7F8FEE9FCA9D}"/>
          </ac:grpSpMkLst>
        </pc:grpChg>
        <pc:grpChg chg="add del">
          <ac:chgData name="BEN KHALFALLAH Hela ItimAsrScoVdf" userId="d55be94f-4073-46ba-88ef-465599598fde" providerId="ADAL" clId="{6B071DC5-7DF9-4531-8A7E-12E873C8603A}" dt="2023-01-24T16:33:55.732" v="3487"/>
          <ac:grpSpMkLst>
            <pc:docMk/>
            <pc:sldMk cId="275399918" sldId="328"/>
            <ac:grpSpMk id="74" creationId="{08BCF048-8940-4354-B9EC-5AD74E283CE3}"/>
          </ac:grpSpMkLst>
        </pc:grpChg>
        <pc:graphicFrameChg chg="add mod modGraphic">
          <ac:chgData name="BEN KHALFALLAH Hela ItimAsrScoVdf" userId="d55be94f-4073-46ba-88ef-465599598fde" providerId="ADAL" clId="{6B071DC5-7DF9-4531-8A7E-12E873C8603A}" dt="2023-01-25T17:44:06.917" v="4486" actId="12100"/>
          <ac:graphicFrameMkLst>
            <pc:docMk/>
            <pc:sldMk cId="275399918" sldId="328"/>
            <ac:graphicFrameMk id="3" creationId="{0448AB50-6118-4403-BC4E-F1B52D895354}"/>
          </ac:graphicFrameMkLst>
        </pc:graphicFrameChg>
        <pc:cxnChg chg="add del">
          <ac:chgData name="BEN KHALFALLAH Hela ItimAsrScoVdf" userId="d55be94f-4073-46ba-88ef-465599598fde" providerId="ADAL" clId="{6B071DC5-7DF9-4531-8A7E-12E873C8603A}" dt="2023-01-24T16:38:34.574" v="3566" actId="26606"/>
          <ac:cxnSpMkLst>
            <pc:docMk/>
            <pc:sldMk cId="275399918" sldId="328"/>
            <ac:cxnSpMk id="5" creationId="{22953FD7-F17A-4D8D-8237-93E8D567166C}"/>
          </ac:cxnSpMkLst>
        </pc:cxnChg>
        <pc:cxnChg chg="add del">
          <ac:chgData name="BEN KHALFALLAH Hela ItimAsrScoVdf" userId="d55be94f-4073-46ba-88ef-465599598fde" providerId="ADAL" clId="{6B071DC5-7DF9-4531-8A7E-12E873C8603A}" dt="2023-01-24T16:38:36.437" v="3568" actId="26606"/>
          <ac:cxnSpMkLst>
            <pc:docMk/>
            <pc:sldMk cId="275399918" sldId="328"/>
            <ac:cxnSpMk id="7" creationId="{22953FD7-F17A-4D8D-8237-93E8D567166C}"/>
          </ac:cxnSpMkLst>
        </pc:cxnChg>
        <pc:cxnChg chg="add del">
          <ac:chgData name="BEN KHALFALLAH Hela ItimAsrScoVdf" userId="d55be94f-4073-46ba-88ef-465599598fde" providerId="ADAL" clId="{6B071DC5-7DF9-4531-8A7E-12E873C8603A}" dt="2023-01-24T16:38:36.437" v="3568" actId="26606"/>
          <ac:cxnSpMkLst>
            <pc:docMk/>
            <pc:sldMk cId="275399918" sldId="328"/>
            <ac:cxnSpMk id="12" creationId="{C34C4AD0-FE94-4E84-ACA6-CC5BF1A11822}"/>
          </ac:cxnSpMkLst>
        </pc:cxnChg>
        <pc:cxnChg chg="add del">
          <ac:chgData name="BEN KHALFALLAH Hela ItimAsrScoVdf" userId="d55be94f-4073-46ba-88ef-465599598fde" providerId="ADAL" clId="{6B071DC5-7DF9-4531-8A7E-12E873C8603A}" dt="2023-01-24T17:38:06.471" v="4172" actId="26606"/>
          <ac:cxnSpMkLst>
            <pc:docMk/>
            <pc:sldMk cId="275399918" sldId="328"/>
            <ac:cxnSpMk id="14" creationId="{22953FD7-F17A-4D8D-8237-93E8D567166C}"/>
          </ac:cxnSpMkLst>
        </pc:cxnChg>
        <pc:cxnChg chg="add del">
          <ac:chgData name="BEN KHALFALLAH Hela ItimAsrScoVdf" userId="d55be94f-4073-46ba-88ef-465599598fde" providerId="ADAL" clId="{6B071DC5-7DF9-4531-8A7E-12E873C8603A}" dt="2023-01-24T17:38:06.471" v="4172" actId="26606"/>
          <ac:cxnSpMkLst>
            <pc:docMk/>
            <pc:sldMk cId="275399918" sldId="328"/>
            <ac:cxnSpMk id="16" creationId="{5C45FA27-EB18-4E04-8C96-68F7A0BC1DD9}"/>
          </ac:cxnSpMkLst>
        </pc:cxnChg>
        <pc:cxnChg chg="add del">
          <ac:chgData name="BEN KHALFALLAH Hela ItimAsrScoVdf" userId="d55be94f-4073-46ba-88ef-465599598fde" providerId="ADAL" clId="{6B071DC5-7DF9-4531-8A7E-12E873C8603A}" dt="2023-01-25T17:43:18.794" v="4483" actId="26606"/>
          <ac:cxnSpMkLst>
            <pc:docMk/>
            <pc:sldMk cId="275399918" sldId="328"/>
            <ac:cxnSpMk id="18" creationId="{22953FD7-F17A-4D8D-8237-93E8D567166C}"/>
          </ac:cxnSpMkLst>
        </pc:cxnChg>
        <pc:cxnChg chg="add">
          <ac:chgData name="BEN KHALFALLAH Hela ItimAsrScoVdf" userId="d55be94f-4073-46ba-88ef-465599598fde" providerId="ADAL" clId="{6B071DC5-7DF9-4531-8A7E-12E873C8603A}" dt="2023-01-25T17:43:18.794" v="4483" actId="26606"/>
          <ac:cxnSpMkLst>
            <pc:docMk/>
            <pc:sldMk cId="275399918" sldId="328"/>
            <ac:cxnSpMk id="23" creationId="{22953FD7-F17A-4D8D-8237-93E8D567166C}"/>
          </ac:cxnSpMkLst>
        </pc:cxnChg>
        <pc:cxnChg chg="add">
          <ac:chgData name="BEN KHALFALLAH Hela ItimAsrScoVdf" userId="d55be94f-4073-46ba-88ef-465599598fde" providerId="ADAL" clId="{6B071DC5-7DF9-4531-8A7E-12E873C8603A}" dt="2023-01-25T17:43:18.794" v="4483" actId="26606"/>
          <ac:cxnSpMkLst>
            <pc:docMk/>
            <pc:sldMk cId="275399918" sldId="328"/>
            <ac:cxnSpMk id="29" creationId="{BA91CE2E-0B4F-41F3-95F2-0EB7003685D2}"/>
          </ac:cxnSpMkLst>
        </pc:cxnChg>
      </pc:sldChg>
      <pc:sldChg chg="addSp delSp modSp new mod setBg setClrOvrMap delDesignElem">
        <pc:chgData name="BEN KHALFALLAH Hela ItimAsrScoVdf" userId="d55be94f-4073-46ba-88ef-465599598fde" providerId="ADAL" clId="{6B071DC5-7DF9-4531-8A7E-12E873C8603A}" dt="2023-01-25T17:43:08.922" v="4482" actId="26606"/>
        <pc:sldMkLst>
          <pc:docMk/>
          <pc:sldMk cId="1750485601" sldId="329"/>
        </pc:sldMkLst>
        <pc:spChg chg="mod">
          <ac:chgData name="BEN KHALFALLAH Hela ItimAsrScoVdf" userId="d55be94f-4073-46ba-88ef-465599598fde" providerId="ADAL" clId="{6B071DC5-7DF9-4531-8A7E-12E873C8603A}" dt="2023-01-25T17:43:08.922" v="4482" actId="26606"/>
          <ac:spMkLst>
            <pc:docMk/>
            <pc:sldMk cId="1750485601" sldId="329"/>
            <ac:spMk id="2" creationId="{7E88B293-B6A2-455C-8C41-550A76B314E2}"/>
          </ac:spMkLst>
        </pc:spChg>
        <pc:spChg chg="add del">
          <ac:chgData name="BEN KHALFALLAH Hela ItimAsrScoVdf" userId="d55be94f-4073-46ba-88ef-465599598fde" providerId="ADAL" clId="{6B071DC5-7DF9-4531-8A7E-12E873C8603A}" dt="2023-01-24T17:37:25.107" v="4168" actId="26606"/>
          <ac:spMkLst>
            <pc:docMk/>
            <pc:sldMk cId="1750485601" sldId="329"/>
            <ac:spMk id="12" creationId="{F7422F06-6017-4361-8872-E0E2CEB20B48}"/>
          </ac:spMkLst>
        </pc:spChg>
        <pc:spChg chg="add del">
          <ac:chgData name="BEN KHALFALLAH Hela ItimAsrScoVdf" userId="d55be94f-4073-46ba-88ef-465599598fde" providerId="ADAL" clId="{6B071DC5-7DF9-4531-8A7E-12E873C8603A}" dt="2023-01-24T16:22:52.894" v="3364" actId="26606"/>
          <ac:spMkLst>
            <pc:docMk/>
            <pc:sldMk cId="1750485601" sldId="329"/>
            <ac:spMk id="19" creationId="{6288FC2F-B192-42B2-90BE-517E1039BE0B}"/>
          </ac:spMkLst>
        </pc:spChg>
        <pc:spChg chg="add del">
          <ac:chgData name="BEN KHALFALLAH Hela ItimAsrScoVdf" userId="d55be94f-4073-46ba-88ef-465599598fde" providerId="ADAL" clId="{6B071DC5-7DF9-4531-8A7E-12E873C8603A}" dt="2023-01-25T17:40:37.588" v="4477" actId="26606"/>
          <ac:spMkLst>
            <pc:docMk/>
            <pc:sldMk cId="1750485601" sldId="329"/>
            <ac:spMk id="23" creationId="{883F9AA6-0DA9-4F38-AA8A-C355838EB933}"/>
          </ac:spMkLst>
        </pc:spChg>
        <pc:spChg chg="add del">
          <ac:chgData name="BEN KHALFALLAH Hela ItimAsrScoVdf" userId="d55be94f-4073-46ba-88ef-465599598fde" providerId="ADAL" clId="{6B071DC5-7DF9-4531-8A7E-12E873C8603A}" dt="2023-01-24T16:24:17.467" v="3417" actId="26606"/>
          <ac:spMkLst>
            <pc:docMk/>
            <pc:sldMk cId="1750485601" sldId="329"/>
            <ac:spMk id="25" creationId="{F9ED434F-8767-46CC-B26B-5AF62FF01E66}"/>
          </ac:spMkLst>
        </pc:spChg>
        <pc:spChg chg="add del">
          <ac:chgData name="BEN KHALFALLAH Hela ItimAsrScoVdf" userId="d55be94f-4073-46ba-88ef-465599598fde" providerId="ADAL" clId="{6B071DC5-7DF9-4531-8A7E-12E873C8603A}" dt="2023-01-25T17:40:53.229" v="4479" actId="26606"/>
          <ac:spMkLst>
            <pc:docMk/>
            <pc:sldMk cId="1750485601" sldId="329"/>
            <ac:spMk id="28" creationId="{0AE4C84F-7457-4662-AFA3-554A32B9C3DC}"/>
          </ac:spMkLst>
        </pc:spChg>
        <pc:spChg chg="add del">
          <ac:chgData name="BEN KHALFALLAH Hela ItimAsrScoVdf" userId="d55be94f-4073-46ba-88ef-465599598fde" providerId="ADAL" clId="{6B071DC5-7DF9-4531-8A7E-12E873C8603A}" dt="2023-01-25T17:40:53.229" v="4479" actId="26606"/>
          <ac:spMkLst>
            <pc:docMk/>
            <pc:sldMk cId="1750485601" sldId="329"/>
            <ac:spMk id="29" creationId="{9DF9B39E-8A25-4BC3-B3C0-ACD46B94E6DF}"/>
          </ac:spMkLst>
        </pc:spChg>
        <pc:spChg chg="add del">
          <ac:chgData name="BEN KHALFALLAH Hela ItimAsrScoVdf" userId="d55be94f-4073-46ba-88ef-465599598fde" providerId="ADAL" clId="{6B071DC5-7DF9-4531-8A7E-12E873C8603A}" dt="2023-01-24T16:22:52.894" v="3364" actId="26606"/>
          <ac:spMkLst>
            <pc:docMk/>
            <pc:sldMk cId="1750485601" sldId="329"/>
            <ac:spMk id="30" creationId="{CC28BCC9-4093-4FD5-83EB-7EC297F51396}"/>
          </ac:spMkLst>
        </pc:spChg>
        <pc:spChg chg="add del">
          <ac:chgData name="BEN KHALFALLAH Hela ItimAsrScoVdf" userId="d55be94f-4073-46ba-88ef-465599598fde" providerId="ADAL" clId="{6B071DC5-7DF9-4531-8A7E-12E873C8603A}" dt="2023-01-24T16:22:54.239" v="3366" actId="26606"/>
          <ac:spMkLst>
            <pc:docMk/>
            <pc:sldMk cId="1750485601" sldId="329"/>
            <ac:spMk id="33" creationId="{6288FC2F-B192-42B2-90BE-517E1039BE0B}"/>
          </ac:spMkLst>
        </pc:spChg>
        <pc:spChg chg="add del">
          <ac:chgData name="BEN KHALFALLAH Hela ItimAsrScoVdf" userId="d55be94f-4073-46ba-88ef-465599598fde" providerId="ADAL" clId="{6B071DC5-7DF9-4531-8A7E-12E873C8603A}" dt="2023-01-24T16:22:54.239" v="3366" actId="26606"/>
          <ac:spMkLst>
            <pc:docMk/>
            <pc:sldMk cId="1750485601" sldId="329"/>
            <ac:spMk id="35" creationId="{CC28BCC9-4093-4FD5-83EB-7EC297F51396}"/>
          </ac:spMkLst>
        </pc:spChg>
        <pc:spChg chg="add">
          <ac:chgData name="BEN KHALFALLAH Hela ItimAsrScoVdf" userId="d55be94f-4073-46ba-88ef-465599598fde" providerId="ADAL" clId="{6B071DC5-7DF9-4531-8A7E-12E873C8603A}" dt="2023-01-25T17:43:08.922" v="4482" actId="26606"/>
          <ac:spMkLst>
            <pc:docMk/>
            <pc:sldMk cId="1750485601" sldId="329"/>
            <ac:spMk id="36" creationId="{0AE4C84F-7457-4662-AFA3-554A32B9C3DC}"/>
          </ac:spMkLst>
        </pc:spChg>
        <pc:spChg chg="add del">
          <ac:chgData name="BEN KHALFALLAH Hela ItimAsrScoVdf" userId="d55be94f-4073-46ba-88ef-465599598fde" providerId="ADAL" clId="{6B071DC5-7DF9-4531-8A7E-12E873C8603A}" dt="2023-01-24T16:22:59.075" v="3368" actId="26606"/>
          <ac:spMkLst>
            <pc:docMk/>
            <pc:sldMk cId="1750485601" sldId="329"/>
            <ac:spMk id="38" creationId="{6288FC2F-B192-42B2-90BE-517E1039BE0B}"/>
          </ac:spMkLst>
        </pc:spChg>
        <pc:spChg chg="add del">
          <ac:chgData name="BEN KHALFALLAH Hela ItimAsrScoVdf" userId="d55be94f-4073-46ba-88ef-465599598fde" providerId="ADAL" clId="{6B071DC5-7DF9-4531-8A7E-12E873C8603A}" dt="2023-01-24T16:22:59.075" v="3368" actId="26606"/>
          <ac:spMkLst>
            <pc:docMk/>
            <pc:sldMk cId="1750485601" sldId="329"/>
            <ac:spMk id="40" creationId="{CC28BCC9-4093-4FD5-83EB-7EC297F51396}"/>
          </ac:spMkLst>
        </pc:spChg>
        <pc:spChg chg="add">
          <ac:chgData name="BEN KHALFALLAH Hela ItimAsrScoVdf" userId="d55be94f-4073-46ba-88ef-465599598fde" providerId="ADAL" clId="{6B071DC5-7DF9-4531-8A7E-12E873C8603A}" dt="2023-01-25T17:43:08.922" v="4482" actId="26606"/>
          <ac:spMkLst>
            <pc:docMk/>
            <pc:sldMk cId="1750485601" sldId="329"/>
            <ac:spMk id="41" creationId="{9DF9B39E-8A25-4BC3-B3C0-ACD46B94E6DF}"/>
          </ac:spMkLst>
        </pc:spChg>
        <pc:spChg chg="add del">
          <ac:chgData name="BEN KHALFALLAH Hela ItimAsrScoVdf" userId="d55be94f-4073-46ba-88ef-465599598fde" providerId="ADAL" clId="{6B071DC5-7DF9-4531-8A7E-12E873C8603A}" dt="2023-01-24T16:24:17.467" v="3417" actId="26606"/>
          <ac:spMkLst>
            <pc:docMk/>
            <pc:sldMk cId="1750485601" sldId="329"/>
            <ac:spMk id="43" creationId="{6288FC2F-B192-42B2-90BE-517E1039BE0B}"/>
          </ac:spMkLst>
        </pc:spChg>
        <pc:spChg chg="add del">
          <ac:chgData name="BEN KHALFALLAH Hela ItimAsrScoVdf" userId="d55be94f-4073-46ba-88ef-465599598fde" providerId="ADAL" clId="{6B071DC5-7DF9-4531-8A7E-12E873C8603A}" dt="2023-01-24T16:24:15.866" v="3416" actId="26606"/>
          <ac:spMkLst>
            <pc:docMk/>
            <pc:sldMk cId="1750485601" sldId="329"/>
            <ac:spMk id="47" creationId="{6288FC2F-B192-42B2-90BE-517E1039BE0B}"/>
          </ac:spMkLst>
        </pc:spChg>
        <pc:spChg chg="add del">
          <ac:chgData name="BEN KHALFALLAH Hela ItimAsrScoVdf" userId="d55be94f-4073-46ba-88ef-465599598fde" providerId="ADAL" clId="{6B071DC5-7DF9-4531-8A7E-12E873C8603A}" dt="2023-01-24T16:33:55.732" v="3487"/>
          <ac:spMkLst>
            <pc:docMk/>
            <pc:sldMk cId="1750485601" sldId="329"/>
            <ac:spMk id="59" creationId="{6288FC2F-B192-42B2-90BE-517E1039BE0B}"/>
          </ac:spMkLst>
        </pc:spChg>
        <pc:spChg chg="add del">
          <ac:chgData name="BEN KHALFALLAH Hela ItimAsrScoVdf" userId="d55be94f-4073-46ba-88ef-465599598fde" providerId="ADAL" clId="{6B071DC5-7DF9-4531-8A7E-12E873C8603A}" dt="2023-01-24T16:24:08.785" v="3414" actId="26606"/>
          <ac:spMkLst>
            <pc:docMk/>
            <pc:sldMk cId="1750485601" sldId="329"/>
            <ac:spMk id="60" creationId="{6288FC2F-B192-42B2-90BE-517E1039BE0B}"/>
          </ac:spMkLst>
        </pc:spChg>
        <pc:spChg chg="add del">
          <ac:chgData name="BEN KHALFALLAH Hela ItimAsrScoVdf" userId="d55be94f-4073-46ba-88ef-465599598fde" providerId="ADAL" clId="{6B071DC5-7DF9-4531-8A7E-12E873C8603A}" dt="2023-01-24T16:24:08.785" v="3414" actId="26606"/>
          <ac:spMkLst>
            <pc:docMk/>
            <pc:sldMk cId="1750485601" sldId="329"/>
            <ac:spMk id="66" creationId="{F9ED434F-8767-46CC-B26B-5AF62FF01E66}"/>
          </ac:spMkLst>
        </pc:spChg>
        <pc:grpChg chg="add del">
          <ac:chgData name="BEN KHALFALLAH Hela ItimAsrScoVdf" userId="d55be94f-4073-46ba-88ef-465599598fde" providerId="ADAL" clId="{6B071DC5-7DF9-4531-8A7E-12E873C8603A}" dt="2023-01-24T16:22:52.894" v="3364" actId="26606"/>
          <ac:grpSpMkLst>
            <pc:docMk/>
            <pc:sldMk cId="1750485601" sldId="329"/>
            <ac:grpSpMk id="8" creationId="{E5D4A15D-C852-47D7-A7E3-7F8FEE9FCA9D}"/>
          </ac:grpSpMkLst>
        </pc:grpChg>
        <pc:grpChg chg="add del">
          <ac:chgData name="BEN KHALFALLAH Hela ItimAsrScoVdf" userId="d55be94f-4073-46ba-88ef-465599598fde" providerId="ADAL" clId="{6B071DC5-7DF9-4531-8A7E-12E873C8603A}" dt="2023-01-24T16:22:52.894" v="3364" actId="26606"/>
          <ac:grpSpMkLst>
            <pc:docMk/>
            <pc:sldMk cId="1750485601" sldId="329"/>
            <ac:grpSpMk id="21" creationId="{08BCF048-8940-4354-B9EC-5AD74E283CE3}"/>
          </ac:grpSpMkLst>
        </pc:grpChg>
        <pc:grpChg chg="add del">
          <ac:chgData name="BEN KHALFALLAH Hela ItimAsrScoVdf" userId="d55be94f-4073-46ba-88ef-465599598fde" providerId="ADAL" clId="{6B071DC5-7DF9-4531-8A7E-12E873C8603A}" dt="2023-01-24T16:22:54.239" v="3366" actId="26606"/>
          <ac:grpSpMkLst>
            <pc:docMk/>
            <pc:sldMk cId="1750485601" sldId="329"/>
            <ac:grpSpMk id="32" creationId="{E5D4A15D-C852-47D7-A7E3-7F8FEE9FCA9D}"/>
          </ac:grpSpMkLst>
        </pc:grpChg>
        <pc:grpChg chg="add del">
          <ac:chgData name="BEN KHALFALLAH Hela ItimAsrScoVdf" userId="d55be94f-4073-46ba-88ef-465599598fde" providerId="ADAL" clId="{6B071DC5-7DF9-4531-8A7E-12E873C8603A}" dt="2023-01-24T16:22:54.239" v="3366" actId="26606"/>
          <ac:grpSpMkLst>
            <pc:docMk/>
            <pc:sldMk cId="1750485601" sldId="329"/>
            <ac:grpSpMk id="34" creationId="{08BCF048-8940-4354-B9EC-5AD74E283CE3}"/>
          </ac:grpSpMkLst>
        </pc:grpChg>
        <pc:grpChg chg="add del">
          <ac:chgData name="BEN KHALFALLAH Hela ItimAsrScoVdf" userId="d55be94f-4073-46ba-88ef-465599598fde" providerId="ADAL" clId="{6B071DC5-7DF9-4531-8A7E-12E873C8603A}" dt="2023-01-24T16:22:59.075" v="3368" actId="26606"/>
          <ac:grpSpMkLst>
            <pc:docMk/>
            <pc:sldMk cId="1750485601" sldId="329"/>
            <ac:grpSpMk id="37" creationId="{E5D4A15D-C852-47D7-A7E3-7F8FEE9FCA9D}"/>
          </ac:grpSpMkLst>
        </pc:grpChg>
        <pc:grpChg chg="add del">
          <ac:chgData name="BEN KHALFALLAH Hela ItimAsrScoVdf" userId="d55be94f-4073-46ba-88ef-465599598fde" providerId="ADAL" clId="{6B071DC5-7DF9-4531-8A7E-12E873C8603A}" dt="2023-01-24T16:22:59.075" v="3368" actId="26606"/>
          <ac:grpSpMkLst>
            <pc:docMk/>
            <pc:sldMk cId="1750485601" sldId="329"/>
            <ac:grpSpMk id="39" creationId="{08BCF048-8940-4354-B9EC-5AD74E283CE3}"/>
          </ac:grpSpMkLst>
        </pc:grpChg>
        <pc:grpChg chg="add del">
          <ac:chgData name="BEN KHALFALLAH Hela ItimAsrScoVdf" userId="d55be94f-4073-46ba-88ef-465599598fde" providerId="ADAL" clId="{6B071DC5-7DF9-4531-8A7E-12E873C8603A}" dt="2023-01-24T16:24:17.467" v="3417" actId="26606"/>
          <ac:grpSpMkLst>
            <pc:docMk/>
            <pc:sldMk cId="1750485601" sldId="329"/>
            <ac:grpSpMk id="42" creationId="{E5D4A15D-C852-47D7-A7E3-7F8FEE9FCA9D}"/>
          </ac:grpSpMkLst>
        </pc:grpChg>
        <pc:grpChg chg="add del">
          <ac:chgData name="BEN KHALFALLAH Hela ItimAsrScoVdf" userId="d55be94f-4073-46ba-88ef-465599598fde" providerId="ADAL" clId="{6B071DC5-7DF9-4531-8A7E-12E873C8603A}" dt="2023-01-24T16:24:17.467" v="3417" actId="26606"/>
          <ac:grpSpMkLst>
            <pc:docMk/>
            <pc:sldMk cId="1750485601" sldId="329"/>
            <ac:grpSpMk id="44" creationId="{2F448CB3-7B4F-45D7-B7C0-DF553DF61453}"/>
          </ac:grpSpMkLst>
        </pc:grpChg>
        <pc:grpChg chg="add del">
          <ac:chgData name="BEN KHALFALLAH Hela ItimAsrScoVdf" userId="d55be94f-4073-46ba-88ef-465599598fde" providerId="ADAL" clId="{6B071DC5-7DF9-4531-8A7E-12E873C8603A}" dt="2023-01-24T16:24:15.866" v="3416" actId="26606"/>
          <ac:grpSpMkLst>
            <pc:docMk/>
            <pc:sldMk cId="1750485601" sldId="329"/>
            <ac:grpSpMk id="46" creationId="{E5D4A15D-C852-47D7-A7E3-7F8FEE9FCA9D}"/>
          </ac:grpSpMkLst>
        </pc:grpChg>
        <pc:grpChg chg="add del">
          <ac:chgData name="BEN KHALFALLAH Hela ItimAsrScoVdf" userId="d55be94f-4073-46ba-88ef-465599598fde" providerId="ADAL" clId="{6B071DC5-7DF9-4531-8A7E-12E873C8603A}" dt="2023-01-24T16:33:55.732" v="3487"/>
          <ac:grpSpMkLst>
            <pc:docMk/>
            <pc:sldMk cId="1750485601" sldId="329"/>
            <ac:grpSpMk id="48" creationId="{E5D4A15D-C852-47D7-A7E3-7F8FEE9FCA9D}"/>
          </ac:grpSpMkLst>
        </pc:grpChg>
        <pc:grpChg chg="add del">
          <ac:chgData name="BEN KHALFALLAH Hela ItimAsrScoVdf" userId="d55be94f-4073-46ba-88ef-465599598fde" providerId="ADAL" clId="{6B071DC5-7DF9-4531-8A7E-12E873C8603A}" dt="2023-01-24T16:24:08.785" v="3414" actId="26606"/>
          <ac:grpSpMkLst>
            <pc:docMk/>
            <pc:sldMk cId="1750485601" sldId="329"/>
            <ac:grpSpMk id="49" creationId="{E5D4A15D-C852-47D7-A7E3-7F8FEE9FCA9D}"/>
          </ac:grpSpMkLst>
        </pc:grpChg>
        <pc:grpChg chg="add del">
          <ac:chgData name="BEN KHALFALLAH Hela ItimAsrScoVdf" userId="d55be94f-4073-46ba-88ef-465599598fde" providerId="ADAL" clId="{6B071DC5-7DF9-4531-8A7E-12E873C8603A}" dt="2023-01-24T16:24:08.785" v="3414" actId="26606"/>
          <ac:grpSpMkLst>
            <pc:docMk/>
            <pc:sldMk cId="1750485601" sldId="329"/>
            <ac:grpSpMk id="62" creationId="{2F448CB3-7B4F-45D7-B7C0-DF553DF61453}"/>
          </ac:grpSpMkLst>
        </pc:grpChg>
        <pc:graphicFrameChg chg="add mod modGraphic">
          <ac:chgData name="BEN KHALFALLAH Hela ItimAsrScoVdf" userId="d55be94f-4073-46ba-88ef-465599598fde" providerId="ADAL" clId="{6B071DC5-7DF9-4531-8A7E-12E873C8603A}" dt="2023-01-25T17:43:08.922" v="4482" actId="26606"/>
          <ac:graphicFrameMkLst>
            <pc:docMk/>
            <pc:sldMk cId="1750485601" sldId="329"/>
            <ac:graphicFrameMk id="3" creationId="{3C6ED352-C6C8-412E-8467-861BEAA35EB8}"/>
          </ac:graphicFrameMkLst>
        </pc:graphicFrameChg>
        <pc:cxnChg chg="add del">
          <ac:chgData name="BEN KHALFALLAH Hela ItimAsrScoVdf" userId="d55be94f-4073-46ba-88ef-465599598fde" providerId="ADAL" clId="{6B071DC5-7DF9-4531-8A7E-12E873C8603A}" dt="2023-01-24T17:37:31.687" v="4171" actId="26606"/>
          <ac:cxnSpMkLst>
            <pc:docMk/>
            <pc:sldMk cId="1750485601" sldId="329"/>
            <ac:cxnSpMk id="5" creationId="{22953FD7-F17A-4D8D-8237-93E8D567166C}"/>
          </ac:cxnSpMkLst>
        </pc:cxnChg>
        <pc:cxnChg chg="add del">
          <ac:chgData name="BEN KHALFALLAH Hela ItimAsrScoVdf" userId="d55be94f-4073-46ba-88ef-465599598fde" providerId="ADAL" clId="{6B071DC5-7DF9-4531-8A7E-12E873C8603A}" dt="2023-01-24T17:37:25.107" v="4168" actId="26606"/>
          <ac:cxnSpMkLst>
            <pc:docMk/>
            <pc:sldMk cId="1750485601" sldId="329"/>
            <ac:cxnSpMk id="10" creationId="{22953FD7-F17A-4D8D-8237-93E8D567166C}"/>
          </ac:cxnSpMkLst>
        </pc:cxnChg>
        <pc:cxnChg chg="add del">
          <ac:chgData name="BEN KHALFALLAH Hela ItimAsrScoVdf" userId="d55be94f-4073-46ba-88ef-465599598fde" providerId="ADAL" clId="{6B071DC5-7DF9-4531-8A7E-12E873C8603A}" dt="2023-01-24T17:37:31.644" v="4170" actId="26606"/>
          <ac:cxnSpMkLst>
            <pc:docMk/>
            <pc:sldMk cId="1750485601" sldId="329"/>
            <ac:cxnSpMk id="14" creationId="{22953FD7-F17A-4D8D-8237-93E8D567166C}"/>
          </ac:cxnSpMkLst>
        </pc:cxnChg>
        <pc:cxnChg chg="add del">
          <ac:chgData name="BEN KHALFALLAH Hela ItimAsrScoVdf" userId="d55be94f-4073-46ba-88ef-465599598fde" providerId="ADAL" clId="{6B071DC5-7DF9-4531-8A7E-12E873C8603A}" dt="2023-01-25T17:43:08.922" v="4482" actId="26606"/>
          <ac:cxnSpMkLst>
            <pc:docMk/>
            <pc:sldMk cId="1750485601" sldId="329"/>
            <ac:cxnSpMk id="16" creationId="{22953FD7-F17A-4D8D-8237-93E8D567166C}"/>
          </ac:cxnSpMkLst>
        </pc:cxnChg>
        <pc:cxnChg chg="add del">
          <ac:chgData name="BEN KHALFALLAH Hela ItimAsrScoVdf" userId="d55be94f-4073-46ba-88ef-465599598fde" providerId="ADAL" clId="{6B071DC5-7DF9-4531-8A7E-12E873C8603A}" dt="2023-01-25T17:40:35.239" v="4475" actId="26606"/>
          <ac:cxnSpMkLst>
            <pc:docMk/>
            <pc:sldMk cId="1750485601" sldId="329"/>
            <ac:cxnSpMk id="18" creationId="{22953FD7-F17A-4D8D-8237-93E8D567166C}"/>
          </ac:cxnSpMkLst>
        </pc:cxnChg>
        <pc:cxnChg chg="add del">
          <ac:chgData name="BEN KHALFALLAH Hela ItimAsrScoVdf" userId="d55be94f-4073-46ba-88ef-465599598fde" providerId="ADAL" clId="{6B071DC5-7DF9-4531-8A7E-12E873C8603A}" dt="2023-01-25T17:40:37.588" v="4477" actId="26606"/>
          <ac:cxnSpMkLst>
            <pc:docMk/>
            <pc:sldMk cId="1750485601" sldId="329"/>
            <ac:cxnSpMk id="20" creationId="{22953FD7-F17A-4D8D-8237-93E8D567166C}"/>
          </ac:cxnSpMkLst>
        </pc:cxnChg>
        <pc:cxnChg chg="add del">
          <ac:chgData name="BEN KHALFALLAH Hela ItimAsrScoVdf" userId="d55be94f-4073-46ba-88ef-465599598fde" providerId="ADAL" clId="{6B071DC5-7DF9-4531-8A7E-12E873C8603A}" dt="2023-01-25T17:40:37.588" v="4477" actId="26606"/>
          <ac:cxnSpMkLst>
            <pc:docMk/>
            <pc:sldMk cId="1750485601" sldId="329"/>
            <ac:cxnSpMk id="22" creationId="{5C45FA27-EB18-4E04-8C96-68F7A0BC1DD9}"/>
          </ac:cxnSpMkLst>
        </pc:cxnChg>
        <pc:cxnChg chg="add">
          <ac:chgData name="BEN KHALFALLAH Hela ItimAsrScoVdf" userId="d55be94f-4073-46ba-88ef-465599598fde" providerId="ADAL" clId="{6B071DC5-7DF9-4531-8A7E-12E873C8603A}" dt="2023-01-25T17:43:08.922" v="4482" actId="26606"/>
          <ac:cxnSpMkLst>
            <pc:docMk/>
            <pc:sldMk cId="1750485601" sldId="329"/>
            <ac:cxnSpMk id="24" creationId="{22953FD7-F17A-4D8D-8237-93E8D567166C}"/>
          </ac:cxnSpMkLst>
        </pc:cxnChg>
        <pc:cxnChg chg="add del">
          <ac:chgData name="BEN KHALFALLAH Hela ItimAsrScoVdf" userId="d55be94f-4073-46ba-88ef-465599598fde" providerId="ADAL" clId="{6B071DC5-7DF9-4531-8A7E-12E873C8603A}" dt="2023-01-25T17:40:53.229" v="4479" actId="26606"/>
          <ac:cxnSpMkLst>
            <pc:docMk/>
            <pc:sldMk cId="1750485601" sldId="329"/>
            <ac:cxnSpMk id="26" creationId="{22953FD7-F17A-4D8D-8237-93E8D567166C}"/>
          </ac:cxnSpMkLst>
        </pc:cxnChg>
        <pc:cxnChg chg="add del">
          <ac:chgData name="BEN KHALFALLAH Hela ItimAsrScoVdf" userId="d55be94f-4073-46ba-88ef-465599598fde" providerId="ADAL" clId="{6B071DC5-7DF9-4531-8A7E-12E873C8603A}" dt="2023-01-25T17:40:53.229" v="4479" actId="26606"/>
          <ac:cxnSpMkLst>
            <pc:docMk/>
            <pc:sldMk cId="1750485601" sldId="329"/>
            <ac:cxnSpMk id="27" creationId="{BA91CE2E-0B4F-41F3-95F2-0EB7003685D2}"/>
          </ac:cxnSpMkLst>
        </pc:cxnChg>
        <pc:cxnChg chg="add del">
          <ac:chgData name="BEN KHALFALLAH Hela ItimAsrScoVdf" userId="d55be94f-4073-46ba-88ef-465599598fde" providerId="ADAL" clId="{6B071DC5-7DF9-4531-8A7E-12E873C8603A}" dt="2023-01-25T17:40:58.487" v="4481" actId="26606"/>
          <ac:cxnSpMkLst>
            <pc:docMk/>
            <pc:sldMk cId="1750485601" sldId="329"/>
            <ac:cxnSpMk id="31" creationId="{22953FD7-F17A-4D8D-8237-93E8D567166C}"/>
          </ac:cxnSpMkLst>
        </pc:cxnChg>
        <pc:cxnChg chg="add">
          <ac:chgData name="BEN KHALFALLAH Hela ItimAsrScoVdf" userId="d55be94f-4073-46ba-88ef-465599598fde" providerId="ADAL" clId="{6B071DC5-7DF9-4531-8A7E-12E873C8603A}" dt="2023-01-25T17:43:08.922" v="4482" actId="26606"/>
          <ac:cxnSpMkLst>
            <pc:docMk/>
            <pc:sldMk cId="1750485601" sldId="329"/>
            <ac:cxnSpMk id="45" creationId="{BA91CE2E-0B4F-41F3-95F2-0EB7003685D2}"/>
          </ac:cxnSpMkLst>
        </pc:cxnChg>
      </pc:sldChg>
      <pc:sldChg chg="addSp delSp modSp new mod ord setBg setClrOvrMap delDesignElem">
        <pc:chgData name="BEN KHALFALLAH Hela ItimAsrScoVdf" userId="d55be94f-4073-46ba-88ef-465599598fde" providerId="ADAL" clId="{6B071DC5-7DF9-4531-8A7E-12E873C8603A}" dt="2023-01-26T13:19:14.444" v="12186" actId="20577"/>
        <pc:sldMkLst>
          <pc:docMk/>
          <pc:sldMk cId="960404560" sldId="330"/>
        </pc:sldMkLst>
        <pc:spChg chg="mod">
          <ac:chgData name="BEN KHALFALLAH Hela ItimAsrScoVdf" userId="d55be94f-4073-46ba-88ef-465599598fde" providerId="ADAL" clId="{6B071DC5-7DF9-4531-8A7E-12E873C8603A}" dt="2023-01-24T16:38:00.547" v="3562" actId="26606"/>
          <ac:spMkLst>
            <pc:docMk/>
            <pc:sldMk cId="960404560" sldId="330"/>
            <ac:spMk id="2" creationId="{2C719A5E-2371-41AB-9C3E-C44040DD8BEE}"/>
          </ac:spMkLst>
        </pc:spChg>
        <pc:spChg chg="mod">
          <ac:chgData name="BEN KHALFALLAH Hela ItimAsrScoVdf" userId="d55be94f-4073-46ba-88ef-465599598fde" providerId="ADAL" clId="{6B071DC5-7DF9-4531-8A7E-12E873C8603A}" dt="2023-01-26T13:19:14.444" v="12186" actId="20577"/>
          <ac:spMkLst>
            <pc:docMk/>
            <pc:sldMk cId="960404560" sldId="330"/>
            <ac:spMk id="3" creationId="{5F5B68BC-DA62-423D-903E-98BB4E7158FF}"/>
          </ac:spMkLst>
        </pc:spChg>
        <pc:spChg chg="add mod">
          <ac:chgData name="BEN KHALFALLAH Hela ItimAsrScoVdf" userId="d55be94f-4073-46ba-88ef-465599598fde" providerId="ADAL" clId="{6B071DC5-7DF9-4531-8A7E-12E873C8603A}" dt="2023-01-25T22:54:58.233" v="11757" actId="1076"/>
          <ac:spMkLst>
            <pc:docMk/>
            <pc:sldMk cId="960404560" sldId="330"/>
            <ac:spMk id="4" creationId="{977A7A89-A4BD-4669-8A6C-D5D85624AF51}"/>
          </ac:spMkLst>
        </pc:spChg>
        <pc:spChg chg="add del">
          <ac:chgData name="BEN KHALFALLAH Hela ItimAsrScoVdf" userId="d55be94f-4073-46ba-88ef-465599598fde" providerId="ADAL" clId="{6B071DC5-7DF9-4531-8A7E-12E873C8603A}" dt="2023-01-24T16:36:07.876" v="3536" actId="26606"/>
          <ac:spMkLst>
            <pc:docMk/>
            <pc:sldMk cId="960404560" sldId="330"/>
            <ac:spMk id="6" creationId="{9D1A3D83-39F0-4366-BB12-3C5732003D55}"/>
          </ac:spMkLst>
        </pc:spChg>
        <pc:spChg chg="add del">
          <ac:chgData name="BEN KHALFALLAH Hela ItimAsrScoVdf" userId="d55be94f-4073-46ba-88ef-465599598fde" providerId="ADAL" clId="{6B071DC5-7DF9-4531-8A7E-12E873C8603A}" dt="2023-01-24T16:36:28.132" v="3542"/>
          <ac:spMkLst>
            <pc:docMk/>
            <pc:sldMk cId="960404560" sldId="330"/>
            <ac:spMk id="7" creationId="{6EEAA6B3-E3E8-4EEF-8673-30923E4D7724}"/>
          </ac:spMkLst>
        </pc:spChg>
        <pc:spChg chg="add del">
          <ac:chgData name="BEN KHALFALLAH Hela ItimAsrScoVdf" userId="d55be94f-4073-46ba-88ef-465599598fde" providerId="ADAL" clId="{6B071DC5-7DF9-4531-8A7E-12E873C8603A}" dt="2023-01-24T16:36:16.458" v="3539"/>
          <ac:spMkLst>
            <pc:docMk/>
            <pc:sldMk cId="960404560" sldId="330"/>
            <ac:spMk id="8" creationId="{5C60A186-1633-47C2-86CB-E65B83AC42FE}"/>
          </ac:spMkLst>
        </pc:spChg>
        <pc:spChg chg="add del">
          <ac:chgData name="BEN KHALFALLAH Hela ItimAsrScoVdf" userId="d55be94f-4073-46ba-88ef-465599598fde" providerId="ADAL" clId="{6B071DC5-7DF9-4531-8A7E-12E873C8603A}" dt="2023-01-24T16:36:34.116" v="3545" actId="26606"/>
          <ac:spMkLst>
            <pc:docMk/>
            <pc:sldMk cId="960404560" sldId="330"/>
            <ac:spMk id="10" creationId="{25D5C296-F4B1-4AE5-8EEB-9FEB7ED17780}"/>
          </ac:spMkLst>
        </pc:spChg>
        <pc:spChg chg="add del">
          <ac:chgData name="BEN KHALFALLAH Hela ItimAsrScoVdf" userId="d55be94f-4073-46ba-88ef-465599598fde" providerId="ADAL" clId="{6B071DC5-7DF9-4531-8A7E-12E873C8603A}" dt="2023-01-24T16:35:21.017" v="3525" actId="26606"/>
          <ac:spMkLst>
            <pc:docMk/>
            <pc:sldMk cId="960404560" sldId="330"/>
            <ac:spMk id="11" creationId="{DE6F2CF7-0423-4CC7-90FD-1FEBA0CA5B4D}"/>
          </ac:spMkLst>
        </pc:spChg>
        <pc:spChg chg="add del">
          <ac:chgData name="BEN KHALFALLAH Hela ItimAsrScoVdf" userId="d55be94f-4073-46ba-88ef-465599598fde" providerId="ADAL" clId="{6B071DC5-7DF9-4531-8A7E-12E873C8603A}" dt="2023-01-24T16:36:34.116" v="3545" actId="26606"/>
          <ac:spMkLst>
            <pc:docMk/>
            <pc:sldMk cId="960404560" sldId="330"/>
            <ac:spMk id="12" creationId="{9C1ACE66-194D-48C4-A14A-6933B35283F6}"/>
          </ac:spMkLst>
        </pc:spChg>
        <pc:spChg chg="add del">
          <ac:chgData name="BEN KHALFALLAH Hela ItimAsrScoVdf" userId="d55be94f-4073-46ba-88ef-465599598fde" providerId="ADAL" clId="{6B071DC5-7DF9-4531-8A7E-12E873C8603A}" dt="2023-01-24T16:36:34.116" v="3545" actId="26606"/>
          <ac:spMkLst>
            <pc:docMk/>
            <pc:sldMk cId="960404560" sldId="330"/>
            <ac:spMk id="13" creationId="{025B886A-7ED1-4B77-819B-76ACBEFB07D0}"/>
          </ac:spMkLst>
        </pc:spChg>
        <pc:spChg chg="add del">
          <ac:chgData name="BEN KHALFALLAH Hela ItimAsrScoVdf" userId="d55be94f-4073-46ba-88ef-465599598fde" providerId="ADAL" clId="{6B071DC5-7DF9-4531-8A7E-12E873C8603A}" dt="2023-01-24T16:37:08.215" v="3553" actId="26606"/>
          <ac:spMkLst>
            <pc:docMk/>
            <pc:sldMk cId="960404560" sldId="330"/>
            <ac:spMk id="14" creationId="{2FDF0794-1B86-42B2-B8C7-F60123E638ED}"/>
          </ac:spMkLst>
        </pc:spChg>
        <pc:spChg chg="add del">
          <ac:chgData name="BEN KHALFALLAH Hela ItimAsrScoVdf" userId="d55be94f-4073-46ba-88ef-465599598fde" providerId="ADAL" clId="{6B071DC5-7DF9-4531-8A7E-12E873C8603A}" dt="2023-01-24T16:36:34.990" v="3547" actId="26606"/>
          <ac:spMkLst>
            <pc:docMk/>
            <pc:sldMk cId="960404560" sldId="330"/>
            <ac:spMk id="15" creationId="{9FDD9264-A478-4B82-A891-2BEA8BF9F68A}"/>
          </ac:spMkLst>
        </pc:spChg>
        <pc:spChg chg="add del">
          <ac:chgData name="BEN KHALFALLAH Hela ItimAsrScoVdf" userId="d55be94f-4073-46ba-88ef-465599598fde" providerId="ADAL" clId="{6B071DC5-7DF9-4531-8A7E-12E873C8603A}" dt="2023-01-24T16:36:34.990" v="3547" actId="26606"/>
          <ac:spMkLst>
            <pc:docMk/>
            <pc:sldMk cId="960404560" sldId="330"/>
            <ac:spMk id="17" creationId="{C4D755E9-CEF5-43A7-A514-4664F25F398C}"/>
          </ac:spMkLst>
        </pc:spChg>
        <pc:spChg chg="add del">
          <ac:chgData name="BEN KHALFALLAH Hela ItimAsrScoVdf" userId="d55be94f-4073-46ba-88ef-465599598fde" providerId="ADAL" clId="{6B071DC5-7DF9-4531-8A7E-12E873C8603A}" dt="2023-01-24T16:36:34.990" v="3547" actId="26606"/>
          <ac:spMkLst>
            <pc:docMk/>
            <pc:sldMk cId="960404560" sldId="330"/>
            <ac:spMk id="19" creationId="{2BF879CD-ED15-450F-B829-699C694D2EBC}"/>
          </ac:spMkLst>
        </pc:spChg>
        <pc:spChg chg="add del">
          <ac:chgData name="BEN KHALFALLAH Hela ItimAsrScoVdf" userId="d55be94f-4073-46ba-88ef-465599598fde" providerId="ADAL" clId="{6B071DC5-7DF9-4531-8A7E-12E873C8603A}" dt="2023-01-24T16:35:35.994" v="3528" actId="26606"/>
          <ac:spMkLst>
            <pc:docMk/>
            <pc:sldMk cId="960404560" sldId="330"/>
            <ac:spMk id="20" creationId="{C727912B-C157-4CDB-8486-00E702D36C1C}"/>
          </ac:spMkLst>
        </pc:spChg>
        <pc:spChg chg="add del">
          <ac:chgData name="BEN KHALFALLAH Hela ItimAsrScoVdf" userId="d55be94f-4073-46ba-88ef-465599598fde" providerId="ADAL" clId="{6B071DC5-7DF9-4531-8A7E-12E873C8603A}" dt="2023-01-24T16:36:59.838" v="3550"/>
          <ac:spMkLst>
            <pc:docMk/>
            <pc:sldMk cId="960404560" sldId="330"/>
            <ac:spMk id="21" creationId="{710875C1-007B-4C82-ABEB-347319FB5EFF}"/>
          </ac:spMkLst>
        </pc:spChg>
        <pc:spChg chg="add del">
          <ac:chgData name="BEN KHALFALLAH Hela ItimAsrScoVdf" userId="d55be94f-4073-46ba-88ef-465599598fde" providerId="ADAL" clId="{6B071DC5-7DF9-4531-8A7E-12E873C8603A}" dt="2023-01-24T16:36:59.838" v="3550"/>
          <ac:spMkLst>
            <pc:docMk/>
            <pc:sldMk cId="960404560" sldId="330"/>
            <ac:spMk id="22" creationId="{F2F14D3C-F5C1-46E0-84D4-C16EC720F4F3}"/>
          </ac:spMkLst>
        </pc:spChg>
        <pc:spChg chg="add del">
          <ac:chgData name="BEN KHALFALLAH Hela ItimAsrScoVdf" userId="d55be94f-4073-46ba-88ef-465599598fde" providerId="ADAL" clId="{6B071DC5-7DF9-4531-8A7E-12E873C8603A}" dt="2023-01-24T16:36:59.838" v="3550"/>
          <ac:spMkLst>
            <pc:docMk/>
            <pc:sldMk cId="960404560" sldId="330"/>
            <ac:spMk id="23" creationId="{B9128101-8127-4BEB-A4BB-3B530DD4F2B1}"/>
          </ac:spMkLst>
        </pc:spChg>
        <pc:spChg chg="add del">
          <ac:chgData name="BEN KHALFALLAH Hela ItimAsrScoVdf" userId="d55be94f-4073-46ba-88ef-465599598fde" providerId="ADAL" clId="{6B071DC5-7DF9-4531-8A7E-12E873C8603A}" dt="2023-01-24T16:37:08.215" v="3553" actId="26606"/>
          <ac:spMkLst>
            <pc:docMk/>
            <pc:sldMk cId="960404560" sldId="330"/>
            <ac:spMk id="24" creationId="{EAA48FC5-3C83-4F1B-BC33-DF0B588F8317}"/>
          </ac:spMkLst>
        </pc:spChg>
        <pc:spChg chg="add del">
          <ac:chgData name="BEN KHALFALLAH Hela ItimAsrScoVdf" userId="d55be94f-4073-46ba-88ef-465599598fde" providerId="ADAL" clId="{6B071DC5-7DF9-4531-8A7E-12E873C8603A}" dt="2023-01-24T16:35:35.973" v="3527" actId="26606"/>
          <ac:spMkLst>
            <pc:docMk/>
            <pc:sldMk cId="960404560" sldId="330"/>
            <ac:spMk id="27" creationId="{DE6F2CF7-0423-4CC7-90FD-1FEBA0CA5B4D}"/>
          </ac:spMkLst>
        </pc:spChg>
        <pc:spChg chg="add del">
          <ac:chgData name="BEN KHALFALLAH Hela ItimAsrScoVdf" userId="d55be94f-4073-46ba-88ef-465599598fde" providerId="ADAL" clId="{6B071DC5-7DF9-4531-8A7E-12E873C8603A}" dt="2023-01-24T16:37:10.753" v="3555" actId="26606"/>
          <ac:spMkLst>
            <pc:docMk/>
            <pc:sldMk cId="960404560" sldId="330"/>
            <ac:spMk id="28" creationId="{CC1CA635-2D9C-4E3E-820F-5FE35AC143B2}"/>
          </ac:spMkLst>
        </pc:spChg>
        <pc:spChg chg="add del">
          <ac:chgData name="BEN KHALFALLAH Hela ItimAsrScoVdf" userId="d55be94f-4073-46ba-88ef-465599598fde" providerId="ADAL" clId="{6B071DC5-7DF9-4531-8A7E-12E873C8603A}" dt="2023-01-24T16:35:45.251" v="3530"/>
          <ac:spMkLst>
            <pc:docMk/>
            <pc:sldMk cId="960404560" sldId="330"/>
            <ac:spMk id="29" creationId="{C727912B-C157-4CDB-8486-00E702D36C1C}"/>
          </ac:spMkLst>
        </pc:spChg>
        <pc:spChg chg="add del">
          <ac:chgData name="BEN KHALFALLAH Hela ItimAsrScoVdf" userId="d55be94f-4073-46ba-88ef-465599598fde" providerId="ADAL" clId="{6B071DC5-7DF9-4531-8A7E-12E873C8603A}" dt="2023-01-24T16:37:15.150" v="3558" actId="26606"/>
          <ac:spMkLst>
            <pc:docMk/>
            <pc:sldMk cId="960404560" sldId="330"/>
            <ac:spMk id="34" creationId="{2FDF0794-1B86-42B2-B8C7-F60123E638ED}"/>
          </ac:spMkLst>
        </pc:spChg>
        <pc:spChg chg="add del">
          <ac:chgData name="BEN KHALFALLAH Hela ItimAsrScoVdf" userId="d55be94f-4073-46ba-88ef-465599598fde" providerId="ADAL" clId="{6B071DC5-7DF9-4531-8A7E-12E873C8603A}" dt="2023-01-24T16:37:15.150" v="3558" actId="26606"/>
          <ac:spMkLst>
            <pc:docMk/>
            <pc:sldMk cId="960404560" sldId="330"/>
            <ac:spMk id="35" creationId="{EAA48FC5-3C83-4F1B-BC33-DF0B588F8317}"/>
          </ac:spMkLst>
        </pc:spChg>
        <pc:spChg chg="add del">
          <ac:chgData name="BEN KHALFALLAH Hela ItimAsrScoVdf" userId="d55be94f-4073-46ba-88ef-465599598fde" providerId="ADAL" clId="{6B071DC5-7DF9-4531-8A7E-12E873C8603A}" dt="2023-01-24T16:38:00.577" v="3563" actId="26606"/>
          <ac:spMkLst>
            <pc:docMk/>
            <pc:sldMk cId="960404560" sldId="330"/>
            <ac:spMk id="41" creationId="{62AE8E50-35D4-4D5A-A4BB-168CBB027DA2}"/>
          </ac:spMkLst>
        </pc:spChg>
        <pc:spChg chg="add del">
          <ac:chgData name="BEN KHALFALLAH Hela ItimAsrScoVdf" userId="d55be94f-4073-46ba-88ef-465599598fde" providerId="ADAL" clId="{6B071DC5-7DF9-4531-8A7E-12E873C8603A}" dt="2023-01-24T16:38:00.577" v="3563" actId="26606"/>
          <ac:spMkLst>
            <pc:docMk/>
            <pc:sldMk cId="960404560" sldId="330"/>
            <ac:spMk id="43" creationId="{C37D1D6D-17D8-4296-B000-665D1892D01E}"/>
          </ac:spMkLst>
        </pc:spChg>
        <pc:spChg chg="add del">
          <ac:chgData name="BEN KHALFALLAH Hela ItimAsrScoVdf" userId="d55be94f-4073-46ba-88ef-465599598fde" providerId="ADAL" clId="{6B071DC5-7DF9-4531-8A7E-12E873C8603A}" dt="2023-01-24T16:38:00.577" v="3563" actId="26606"/>
          <ac:spMkLst>
            <pc:docMk/>
            <pc:sldMk cId="960404560" sldId="330"/>
            <ac:spMk id="45" creationId="{1B26E892-1320-40AA-9CA1-246721C18768}"/>
          </ac:spMkLst>
        </pc:spChg>
        <pc:spChg chg="add del">
          <ac:chgData name="BEN KHALFALLAH Hela ItimAsrScoVdf" userId="d55be94f-4073-46ba-88ef-465599598fde" providerId="ADAL" clId="{6B071DC5-7DF9-4531-8A7E-12E873C8603A}" dt="2023-01-24T16:38:00.577" v="3563" actId="26606"/>
          <ac:spMkLst>
            <pc:docMk/>
            <pc:sldMk cId="960404560" sldId="330"/>
            <ac:spMk id="49" creationId="{C170DF7D-4686-4BD5-A9CD-C8964928468D}"/>
          </ac:spMkLst>
        </pc:spChg>
        <pc:spChg chg="add del">
          <ac:chgData name="BEN KHALFALLAH Hela ItimAsrScoVdf" userId="d55be94f-4073-46ba-88ef-465599598fde" providerId="ADAL" clId="{6B071DC5-7DF9-4531-8A7E-12E873C8603A}" dt="2023-01-24T16:37:56.106" v="3560" actId="26606"/>
          <ac:spMkLst>
            <pc:docMk/>
            <pc:sldMk cId="960404560" sldId="330"/>
            <ac:spMk id="54" creationId="{62AE8E50-35D4-4D5A-A4BB-168CBB027DA2}"/>
          </ac:spMkLst>
        </pc:spChg>
        <pc:spChg chg="add del">
          <ac:chgData name="BEN KHALFALLAH Hela ItimAsrScoVdf" userId="d55be94f-4073-46ba-88ef-465599598fde" providerId="ADAL" clId="{6B071DC5-7DF9-4531-8A7E-12E873C8603A}" dt="2023-01-24T16:37:56.106" v="3560" actId="26606"/>
          <ac:spMkLst>
            <pc:docMk/>
            <pc:sldMk cId="960404560" sldId="330"/>
            <ac:spMk id="56" creationId="{C37D1D6D-17D8-4296-B000-665D1892D01E}"/>
          </ac:spMkLst>
        </pc:spChg>
        <pc:spChg chg="add del">
          <ac:chgData name="BEN KHALFALLAH Hela ItimAsrScoVdf" userId="d55be94f-4073-46ba-88ef-465599598fde" providerId="ADAL" clId="{6B071DC5-7DF9-4531-8A7E-12E873C8603A}" dt="2023-01-24T16:37:56.106" v="3560" actId="26606"/>
          <ac:spMkLst>
            <pc:docMk/>
            <pc:sldMk cId="960404560" sldId="330"/>
            <ac:spMk id="58" creationId="{1B26E892-1320-40AA-9CA1-246721C18768}"/>
          </ac:spMkLst>
        </pc:spChg>
        <pc:spChg chg="add del">
          <ac:chgData name="BEN KHALFALLAH Hela ItimAsrScoVdf" userId="d55be94f-4073-46ba-88ef-465599598fde" providerId="ADAL" clId="{6B071DC5-7DF9-4531-8A7E-12E873C8603A}" dt="2023-01-24T16:37:56.106" v="3560" actId="26606"/>
          <ac:spMkLst>
            <pc:docMk/>
            <pc:sldMk cId="960404560" sldId="330"/>
            <ac:spMk id="62" creationId="{C170DF7D-4686-4BD5-A9CD-C8964928468D}"/>
          </ac:spMkLst>
        </pc:spChg>
        <pc:spChg chg="add del">
          <ac:chgData name="BEN KHALFALLAH Hela ItimAsrScoVdf" userId="d55be94f-4073-46ba-88ef-465599598fde" providerId="ADAL" clId="{6B071DC5-7DF9-4531-8A7E-12E873C8603A}" dt="2023-01-24T16:38:00.547" v="3562" actId="26606"/>
          <ac:spMkLst>
            <pc:docMk/>
            <pc:sldMk cId="960404560" sldId="330"/>
            <ac:spMk id="64" creationId="{4BA0C938-1486-4635-9F6C-44D521FA6A4E}"/>
          </ac:spMkLst>
        </pc:spChg>
        <pc:spChg chg="add del">
          <ac:chgData name="BEN KHALFALLAH Hela ItimAsrScoVdf" userId="d55be94f-4073-46ba-88ef-465599598fde" providerId="ADAL" clId="{6B071DC5-7DF9-4531-8A7E-12E873C8603A}" dt="2023-01-24T16:38:00.547" v="3562" actId="26606"/>
          <ac:spMkLst>
            <pc:docMk/>
            <pc:sldMk cId="960404560" sldId="330"/>
            <ac:spMk id="65" creationId="{942A7ABB-6A86-4A02-A072-FA82CDCE533C}"/>
          </ac:spMkLst>
        </pc:spChg>
        <pc:spChg chg="add">
          <ac:chgData name="BEN KHALFALLAH Hela ItimAsrScoVdf" userId="d55be94f-4073-46ba-88ef-465599598fde" providerId="ADAL" clId="{6B071DC5-7DF9-4531-8A7E-12E873C8603A}" dt="2023-01-24T16:38:00.577" v="3563" actId="26606"/>
          <ac:spMkLst>
            <pc:docMk/>
            <pc:sldMk cId="960404560" sldId="330"/>
            <ac:spMk id="68" creationId="{62AE8E50-35D4-4D5A-A4BB-168CBB027DA2}"/>
          </ac:spMkLst>
        </pc:spChg>
        <pc:spChg chg="add">
          <ac:chgData name="BEN KHALFALLAH Hela ItimAsrScoVdf" userId="d55be94f-4073-46ba-88ef-465599598fde" providerId="ADAL" clId="{6B071DC5-7DF9-4531-8A7E-12E873C8603A}" dt="2023-01-24T16:38:00.577" v="3563" actId="26606"/>
          <ac:spMkLst>
            <pc:docMk/>
            <pc:sldMk cId="960404560" sldId="330"/>
            <ac:spMk id="69" creationId="{C37D1D6D-17D8-4296-B000-665D1892D01E}"/>
          </ac:spMkLst>
        </pc:spChg>
        <pc:spChg chg="add">
          <ac:chgData name="BEN KHALFALLAH Hela ItimAsrScoVdf" userId="d55be94f-4073-46ba-88ef-465599598fde" providerId="ADAL" clId="{6B071DC5-7DF9-4531-8A7E-12E873C8603A}" dt="2023-01-24T16:38:00.577" v="3563" actId="26606"/>
          <ac:spMkLst>
            <pc:docMk/>
            <pc:sldMk cId="960404560" sldId="330"/>
            <ac:spMk id="70" creationId="{1B26E892-1320-40AA-9CA1-246721C18768}"/>
          </ac:spMkLst>
        </pc:spChg>
        <pc:spChg chg="add">
          <ac:chgData name="BEN KHALFALLAH Hela ItimAsrScoVdf" userId="d55be94f-4073-46ba-88ef-465599598fde" providerId="ADAL" clId="{6B071DC5-7DF9-4531-8A7E-12E873C8603A}" dt="2023-01-24T16:38:00.577" v="3563" actId="26606"/>
          <ac:spMkLst>
            <pc:docMk/>
            <pc:sldMk cId="960404560" sldId="330"/>
            <ac:spMk id="72" creationId="{C170DF7D-4686-4BD5-A9CD-C8964928468D}"/>
          </ac:spMkLst>
        </pc:spChg>
        <pc:picChg chg="add del mod ord">
          <ac:chgData name="BEN KHALFALLAH Hela ItimAsrScoVdf" userId="d55be94f-4073-46ba-88ef-465599598fde" providerId="ADAL" clId="{6B071DC5-7DF9-4531-8A7E-12E873C8603A}" dt="2023-01-24T16:37:12.308" v="3557" actId="478"/>
          <ac:picMkLst>
            <pc:docMk/>
            <pc:sldMk cId="960404560" sldId="330"/>
            <ac:picMk id="4" creationId="{FD894D63-54CF-486D-87A9-44A10B3FF7C5}"/>
          </ac:picMkLst>
        </pc:picChg>
        <pc:picChg chg="add del">
          <ac:chgData name="BEN KHALFALLAH Hela ItimAsrScoVdf" userId="d55be94f-4073-46ba-88ef-465599598fde" providerId="ADAL" clId="{6B071DC5-7DF9-4531-8A7E-12E873C8603A}" dt="2023-01-24T16:35:21.017" v="3525" actId="26606"/>
          <ac:picMkLst>
            <pc:docMk/>
            <pc:sldMk cId="960404560" sldId="330"/>
            <ac:picMk id="9" creationId="{F28C5E77-0080-4457-B42A-3E5420A7C8DC}"/>
          </ac:picMkLst>
        </pc:picChg>
        <pc:picChg chg="add del">
          <ac:chgData name="BEN KHALFALLAH Hela ItimAsrScoVdf" userId="d55be94f-4073-46ba-88ef-465599598fde" providerId="ADAL" clId="{6B071DC5-7DF9-4531-8A7E-12E873C8603A}" dt="2023-01-24T16:35:35.994" v="3528" actId="26606"/>
          <ac:picMkLst>
            <pc:docMk/>
            <pc:sldMk cId="960404560" sldId="330"/>
            <ac:picMk id="16" creationId="{8EC1A43B-D167-4E96-B7AD-61D3D9225CBB}"/>
          </ac:picMkLst>
        </pc:picChg>
        <pc:picChg chg="add del">
          <ac:chgData name="BEN KHALFALLAH Hela ItimAsrScoVdf" userId="d55be94f-4073-46ba-88ef-465599598fde" providerId="ADAL" clId="{6B071DC5-7DF9-4531-8A7E-12E873C8603A}" dt="2023-01-24T16:35:35.994" v="3528" actId="26606"/>
          <ac:picMkLst>
            <pc:docMk/>
            <pc:sldMk cId="960404560" sldId="330"/>
            <ac:picMk id="18" creationId="{86623E07-B4B3-43D5-AB6E-5FD9A1C11D35}"/>
          </ac:picMkLst>
        </pc:picChg>
        <pc:picChg chg="add del">
          <ac:chgData name="BEN KHALFALLAH Hela ItimAsrScoVdf" userId="d55be94f-4073-46ba-88ef-465599598fde" providerId="ADAL" clId="{6B071DC5-7DF9-4531-8A7E-12E873C8603A}" dt="2023-01-24T16:35:35.973" v="3527" actId="26606"/>
          <ac:picMkLst>
            <pc:docMk/>
            <pc:sldMk cId="960404560" sldId="330"/>
            <ac:picMk id="25" creationId="{F28C5E77-0080-4457-B42A-3E5420A7C8DC}"/>
          </ac:picMkLst>
        </pc:picChg>
        <pc:picChg chg="add del">
          <ac:chgData name="BEN KHALFALLAH Hela ItimAsrScoVdf" userId="d55be94f-4073-46ba-88ef-465599598fde" providerId="ADAL" clId="{6B071DC5-7DF9-4531-8A7E-12E873C8603A}" dt="2023-01-24T16:35:45.251" v="3530"/>
          <ac:picMkLst>
            <pc:docMk/>
            <pc:sldMk cId="960404560" sldId="330"/>
            <ac:picMk id="30" creationId="{8EC1A43B-D167-4E96-B7AD-61D3D9225CBB}"/>
          </ac:picMkLst>
        </pc:picChg>
        <pc:picChg chg="add del">
          <ac:chgData name="BEN KHALFALLAH Hela ItimAsrScoVdf" userId="d55be94f-4073-46ba-88ef-465599598fde" providerId="ADAL" clId="{6B071DC5-7DF9-4531-8A7E-12E873C8603A}" dt="2023-01-24T16:35:45.251" v="3530"/>
          <ac:picMkLst>
            <pc:docMk/>
            <pc:sldMk cId="960404560" sldId="330"/>
            <ac:picMk id="31" creationId="{86623E07-B4B3-43D5-AB6E-5FD9A1C11D35}"/>
          </ac:picMkLst>
        </pc:picChg>
        <pc:cxnChg chg="add del">
          <ac:chgData name="BEN KHALFALLAH Hela ItimAsrScoVdf" userId="d55be94f-4073-46ba-88ef-465599598fde" providerId="ADAL" clId="{6B071DC5-7DF9-4531-8A7E-12E873C8603A}" dt="2023-01-24T16:37:08.215" v="3553" actId="26606"/>
          <ac:cxnSpMkLst>
            <pc:docMk/>
            <pc:sldMk cId="960404560" sldId="330"/>
            <ac:cxnSpMk id="26" creationId="{62F01714-1A39-4194-BD47-8A9960C59985}"/>
          </ac:cxnSpMkLst>
        </pc:cxnChg>
        <pc:cxnChg chg="add del">
          <ac:chgData name="BEN KHALFALLAH Hela ItimAsrScoVdf" userId="d55be94f-4073-46ba-88ef-465599598fde" providerId="ADAL" clId="{6B071DC5-7DF9-4531-8A7E-12E873C8603A}" dt="2023-01-24T16:37:10.753" v="3555" actId="26606"/>
          <ac:cxnSpMkLst>
            <pc:docMk/>
            <pc:sldMk cId="960404560" sldId="330"/>
            <ac:cxnSpMk id="32" creationId="{E0E62FBC-456F-48AE-91ED-3956405D76D2}"/>
          </ac:cxnSpMkLst>
        </pc:cxnChg>
        <pc:cxnChg chg="add del">
          <ac:chgData name="BEN KHALFALLAH Hela ItimAsrScoVdf" userId="d55be94f-4073-46ba-88ef-465599598fde" providerId="ADAL" clId="{6B071DC5-7DF9-4531-8A7E-12E873C8603A}" dt="2023-01-24T16:37:15.150" v="3558" actId="26606"/>
          <ac:cxnSpMkLst>
            <pc:docMk/>
            <pc:sldMk cId="960404560" sldId="330"/>
            <ac:cxnSpMk id="36" creationId="{62F01714-1A39-4194-BD47-8A9960C59985}"/>
          </ac:cxnSpMkLst>
        </pc:cxnChg>
        <pc:cxnChg chg="add del">
          <ac:chgData name="BEN KHALFALLAH Hela ItimAsrScoVdf" userId="d55be94f-4073-46ba-88ef-465599598fde" providerId="ADAL" clId="{6B071DC5-7DF9-4531-8A7E-12E873C8603A}" dt="2023-01-24T16:38:00.577" v="3563" actId="26606"/>
          <ac:cxnSpMkLst>
            <pc:docMk/>
            <pc:sldMk cId="960404560" sldId="330"/>
            <ac:cxnSpMk id="47" creationId="{C9A1F79C-E4D1-4AAE-BA11-3A09005252E3}"/>
          </ac:cxnSpMkLst>
        </pc:cxnChg>
        <pc:cxnChg chg="add del">
          <ac:chgData name="BEN KHALFALLAH Hela ItimAsrScoVdf" userId="d55be94f-4073-46ba-88ef-465599598fde" providerId="ADAL" clId="{6B071DC5-7DF9-4531-8A7E-12E873C8603A}" dt="2023-01-24T16:37:56.106" v="3560" actId="26606"/>
          <ac:cxnSpMkLst>
            <pc:docMk/>
            <pc:sldMk cId="960404560" sldId="330"/>
            <ac:cxnSpMk id="60" creationId="{C9A1F79C-E4D1-4AAE-BA11-3A09005252E3}"/>
          </ac:cxnSpMkLst>
        </pc:cxnChg>
        <pc:cxnChg chg="add del">
          <ac:chgData name="BEN KHALFALLAH Hela ItimAsrScoVdf" userId="d55be94f-4073-46ba-88ef-465599598fde" providerId="ADAL" clId="{6B071DC5-7DF9-4531-8A7E-12E873C8603A}" dt="2023-01-24T16:38:00.547" v="3562" actId="26606"/>
          <ac:cxnSpMkLst>
            <pc:docMk/>
            <pc:sldMk cId="960404560" sldId="330"/>
            <ac:cxnSpMk id="66" creationId="{B6916720-6D22-4D4B-BC19-23008C7DD487}"/>
          </ac:cxnSpMkLst>
        </pc:cxnChg>
        <pc:cxnChg chg="add">
          <ac:chgData name="BEN KHALFALLAH Hela ItimAsrScoVdf" userId="d55be94f-4073-46ba-88ef-465599598fde" providerId="ADAL" clId="{6B071DC5-7DF9-4531-8A7E-12E873C8603A}" dt="2023-01-24T16:38:00.577" v="3563" actId="26606"/>
          <ac:cxnSpMkLst>
            <pc:docMk/>
            <pc:sldMk cId="960404560" sldId="330"/>
            <ac:cxnSpMk id="71" creationId="{C9A1F79C-E4D1-4AAE-BA11-3A09005252E3}"/>
          </ac:cxnSpMkLst>
        </pc:cxnChg>
      </pc:sldChg>
      <pc:sldChg chg="addSp delSp modSp add mod">
        <pc:chgData name="BEN KHALFALLAH Hela ItimAsrScoVdf" userId="d55be94f-4073-46ba-88ef-465599598fde" providerId="ADAL" clId="{6B071DC5-7DF9-4531-8A7E-12E873C8603A}" dt="2023-01-25T17:22:26.726" v="4310" actId="12269"/>
        <pc:sldMkLst>
          <pc:docMk/>
          <pc:sldMk cId="2894029310" sldId="331"/>
        </pc:sldMkLst>
        <pc:spChg chg="mod">
          <ac:chgData name="BEN KHALFALLAH Hela ItimAsrScoVdf" userId="d55be94f-4073-46ba-88ef-465599598fde" providerId="ADAL" clId="{6B071DC5-7DF9-4531-8A7E-12E873C8603A}" dt="2023-01-24T17:34:51.819" v="4067" actId="20577"/>
          <ac:spMkLst>
            <pc:docMk/>
            <pc:sldMk cId="2894029310" sldId="331"/>
            <ac:spMk id="2" creationId="{744B863E-AB96-45E4-B576-9C262399745E}"/>
          </ac:spMkLst>
        </pc:spChg>
        <pc:spChg chg="mod">
          <ac:chgData name="BEN KHALFALLAH Hela ItimAsrScoVdf" userId="d55be94f-4073-46ba-88ef-465599598fde" providerId="ADAL" clId="{6B071DC5-7DF9-4531-8A7E-12E873C8603A}" dt="2023-01-24T17:22:58.527" v="3821" actId="20577"/>
          <ac:spMkLst>
            <pc:docMk/>
            <pc:sldMk cId="2894029310" sldId="331"/>
            <ac:spMk id="3" creationId="{CC9934C0-3D36-4270-8EFC-C152227C1C6A}"/>
          </ac:spMkLst>
        </pc:spChg>
        <pc:spChg chg="del">
          <ac:chgData name="BEN KHALFALLAH Hela ItimAsrScoVdf" userId="d55be94f-4073-46ba-88ef-465599598fde" providerId="ADAL" clId="{6B071DC5-7DF9-4531-8A7E-12E873C8603A}" dt="2023-01-24T17:22:55.543" v="3811" actId="478"/>
          <ac:spMkLst>
            <pc:docMk/>
            <pc:sldMk cId="2894029310" sldId="331"/>
            <ac:spMk id="228" creationId="{58D8F82A-FFBD-481C-95D5-D0C82F6782CB}"/>
          </ac:spMkLst>
        </pc:spChg>
        <pc:graphicFrameChg chg="add mod modGraphic">
          <ac:chgData name="BEN KHALFALLAH Hela ItimAsrScoVdf" userId="d55be94f-4073-46ba-88ef-465599598fde" providerId="ADAL" clId="{6B071DC5-7DF9-4531-8A7E-12E873C8603A}" dt="2023-01-25T17:22:26.726" v="4310" actId="12269"/>
          <ac:graphicFrameMkLst>
            <pc:docMk/>
            <pc:sldMk cId="2894029310" sldId="331"/>
            <ac:graphicFrameMk id="15" creationId="{A052BB14-E399-41E1-88AE-6D0A5E2130AC}"/>
          </ac:graphicFrameMkLst>
        </pc:graphicFrameChg>
        <pc:picChg chg="del">
          <ac:chgData name="BEN KHALFALLAH Hela ItimAsrScoVdf" userId="d55be94f-4073-46ba-88ef-465599598fde" providerId="ADAL" clId="{6B071DC5-7DF9-4531-8A7E-12E873C8603A}" dt="2023-01-24T17:22:28.782" v="3770" actId="478"/>
          <ac:picMkLst>
            <pc:docMk/>
            <pc:sldMk cId="2894029310" sldId="331"/>
            <ac:picMk id="226" creationId="{12FD202A-392B-4B15-80B9-670FEDF9DD60}"/>
          </ac:picMkLst>
        </pc:picChg>
        <pc:picChg chg="del">
          <ac:chgData name="BEN KHALFALLAH Hela ItimAsrScoVdf" userId="d55be94f-4073-46ba-88ef-465599598fde" providerId="ADAL" clId="{6B071DC5-7DF9-4531-8A7E-12E873C8603A}" dt="2023-01-24T17:22:28.782" v="3770" actId="478"/>
          <ac:picMkLst>
            <pc:docMk/>
            <pc:sldMk cId="2894029310" sldId="331"/>
            <ac:picMk id="3142" creationId="{BE2B269C-695E-455C-8389-DC4DDA31FA59}"/>
          </ac:picMkLst>
        </pc:picChg>
        <pc:picChg chg="del">
          <ac:chgData name="BEN KHALFALLAH Hela ItimAsrScoVdf" userId="d55be94f-4073-46ba-88ef-465599598fde" providerId="ADAL" clId="{6B071DC5-7DF9-4531-8A7E-12E873C8603A}" dt="2023-01-24T17:22:28.782" v="3770" actId="478"/>
          <ac:picMkLst>
            <pc:docMk/>
            <pc:sldMk cId="2894029310" sldId="331"/>
            <ac:picMk id="3144" creationId="{22416F77-DC10-48B9-BA51-1E1382251D48}"/>
          </ac:picMkLst>
        </pc:picChg>
        <pc:picChg chg="del">
          <ac:chgData name="BEN KHALFALLAH Hela ItimAsrScoVdf" userId="d55be94f-4073-46ba-88ef-465599598fde" providerId="ADAL" clId="{6B071DC5-7DF9-4531-8A7E-12E873C8603A}" dt="2023-01-24T17:22:28.782" v="3770" actId="478"/>
          <ac:picMkLst>
            <pc:docMk/>
            <pc:sldMk cId="2894029310" sldId="331"/>
            <ac:picMk id="3150" creationId="{315DE538-B6AE-456C-976E-0E9A40357255}"/>
          </ac:picMkLst>
        </pc:picChg>
      </pc:sldChg>
      <pc:sldChg chg="addSp delSp modSp add mod">
        <pc:chgData name="BEN KHALFALLAH Hela ItimAsrScoVdf" userId="d55be94f-4073-46ba-88ef-465599598fde" providerId="ADAL" clId="{6B071DC5-7DF9-4531-8A7E-12E873C8603A}" dt="2023-01-25T22:05:35.136" v="9345" actId="20577"/>
        <pc:sldMkLst>
          <pc:docMk/>
          <pc:sldMk cId="1847173824" sldId="332"/>
        </pc:sldMkLst>
        <pc:spChg chg="mod">
          <ac:chgData name="BEN KHALFALLAH Hela ItimAsrScoVdf" userId="d55be94f-4073-46ba-88ef-465599598fde" providerId="ADAL" clId="{6B071DC5-7DF9-4531-8A7E-12E873C8603A}" dt="2023-01-25T22:05:35.136" v="9345" actId="20577"/>
          <ac:spMkLst>
            <pc:docMk/>
            <pc:sldMk cId="1847173824" sldId="332"/>
            <ac:spMk id="2" creationId="{744B863E-AB96-45E4-B576-9C262399745E}"/>
          </ac:spMkLst>
        </pc:spChg>
        <pc:spChg chg="mod">
          <ac:chgData name="BEN KHALFALLAH Hela ItimAsrScoVdf" userId="d55be94f-4073-46ba-88ef-465599598fde" providerId="ADAL" clId="{6B071DC5-7DF9-4531-8A7E-12E873C8603A}" dt="2023-01-24T17:27:28.986" v="3958" actId="20577"/>
          <ac:spMkLst>
            <pc:docMk/>
            <pc:sldMk cId="1847173824" sldId="332"/>
            <ac:spMk id="3" creationId="{CC9934C0-3D36-4270-8EFC-C152227C1C6A}"/>
          </ac:spMkLst>
        </pc:spChg>
        <pc:graphicFrameChg chg="add mod modGraphic">
          <ac:chgData name="BEN KHALFALLAH Hela ItimAsrScoVdf" userId="d55be94f-4073-46ba-88ef-465599598fde" providerId="ADAL" clId="{6B071DC5-7DF9-4531-8A7E-12E873C8603A}" dt="2023-01-24T17:35:08.055" v="4082" actId="1076"/>
          <ac:graphicFrameMkLst>
            <pc:docMk/>
            <pc:sldMk cId="1847173824" sldId="332"/>
            <ac:graphicFrameMk id="4" creationId="{60413829-154F-4D23-A2C2-E1A699FEA85A}"/>
          </ac:graphicFrameMkLst>
        </pc:graphicFrameChg>
        <pc:graphicFrameChg chg="del">
          <ac:chgData name="BEN KHALFALLAH Hela ItimAsrScoVdf" userId="d55be94f-4073-46ba-88ef-465599598fde" providerId="ADAL" clId="{6B071DC5-7DF9-4531-8A7E-12E873C8603A}" dt="2023-01-24T17:27:20.792" v="3946" actId="478"/>
          <ac:graphicFrameMkLst>
            <pc:docMk/>
            <pc:sldMk cId="1847173824" sldId="332"/>
            <ac:graphicFrameMk id="15" creationId="{A052BB14-E399-41E1-88AE-6D0A5E2130AC}"/>
          </ac:graphicFrameMkLst>
        </pc:graphicFrameChg>
      </pc:sldChg>
      <pc:sldChg chg="addSp delSp modSp new mod setBg setClrOvrMap">
        <pc:chgData name="BEN KHALFALLAH Hela ItimAsrScoVdf" userId="d55be94f-4073-46ba-88ef-465599598fde" providerId="ADAL" clId="{6B071DC5-7DF9-4531-8A7E-12E873C8603A}" dt="2023-01-24T17:36:49.548" v="4166" actId="26606"/>
        <pc:sldMkLst>
          <pc:docMk/>
          <pc:sldMk cId="225697018" sldId="333"/>
        </pc:sldMkLst>
        <pc:spChg chg="mod">
          <ac:chgData name="BEN KHALFALLAH Hela ItimAsrScoVdf" userId="d55be94f-4073-46ba-88ef-465599598fde" providerId="ADAL" clId="{6B071DC5-7DF9-4531-8A7E-12E873C8603A}" dt="2023-01-24T17:36:49.548" v="4166" actId="26606"/>
          <ac:spMkLst>
            <pc:docMk/>
            <pc:sldMk cId="225697018" sldId="333"/>
            <ac:spMk id="2" creationId="{7FF36B64-6DD6-4D50-A6B8-C25192432193}"/>
          </ac:spMkLst>
        </pc:spChg>
        <pc:spChg chg="mod">
          <ac:chgData name="BEN KHALFALLAH Hela ItimAsrScoVdf" userId="d55be94f-4073-46ba-88ef-465599598fde" providerId="ADAL" clId="{6B071DC5-7DF9-4531-8A7E-12E873C8603A}" dt="2023-01-24T17:36:49.548" v="4166" actId="26606"/>
          <ac:spMkLst>
            <pc:docMk/>
            <pc:sldMk cId="225697018" sldId="333"/>
            <ac:spMk id="3" creationId="{45C62437-C3B4-4E0A-85AC-1F1187B356E9}"/>
          </ac:spMkLst>
        </pc:spChg>
        <pc:spChg chg="add del">
          <ac:chgData name="BEN KHALFALLAH Hela ItimAsrScoVdf" userId="d55be94f-4073-46ba-88ef-465599598fde" providerId="ADAL" clId="{6B071DC5-7DF9-4531-8A7E-12E873C8603A}" dt="2023-01-24T17:36:36.746" v="4159" actId="26606"/>
          <ac:spMkLst>
            <pc:docMk/>
            <pc:sldMk cId="225697018" sldId="333"/>
            <ac:spMk id="5" creationId="{BE194971-2F2D-44B0-8AE6-FF2DCCEE0A96}"/>
          </ac:spMkLst>
        </pc:spChg>
        <pc:spChg chg="add del">
          <ac:chgData name="BEN KHALFALLAH Hela ItimAsrScoVdf" userId="d55be94f-4073-46ba-88ef-465599598fde" providerId="ADAL" clId="{6B071DC5-7DF9-4531-8A7E-12E873C8603A}" dt="2023-01-24T17:36:36.746" v="4159" actId="26606"/>
          <ac:spMkLst>
            <pc:docMk/>
            <pc:sldMk cId="225697018" sldId="333"/>
            <ac:spMk id="6" creationId="{1FF9A61E-EB11-4C46-82E1-3E00A3B4B4D6}"/>
          </ac:spMkLst>
        </pc:spChg>
        <pc:spChg chg="add del">
          <ac:chgData name="BEN KHALFALLAH Hela ItimAsrScoVdf" userId="d55be94f-4073-46ba-88ef-465599598fde" providerId="ADAL" clId="{6B071DC5-7DF9-4531-8A7E-12E873C8603A}" dt="2023-01-24T17:35:55.195" v="4130" actId="26606"/>
          <ac:spMkLst>
            <pc:docMk/>
            <pc:sldMk cId="225697018" sldId="333"/>
            <ac:spMk id="8" creationId="{BE194971-2F2D-44B0-8AE6-FF2DCCEE0A96}"/>
          </ac:spMkLst>
        </pc:spChg>
        <pc:spChg chg="add del">
          <ac:chgData name="BEN KHALFALLAH Hela ItimAsrScoVdf" userId="d55be94f-4073-46ba-88ef-465599598fde" providerId="ADAL" clId="{6B071DC5-7DF9-4531-8A7E-12E873C8603A}" dt="2023-01-24T17:35:50.455" v="4126" actId="26606"/>
          <ac:spMkLst>
            <pc:docMk/>
            <pc:sldMk cId="225697018" sldId="333"/>
            <ac:spMk id="10" creationId="{3A8EC506-B1DA-46A1-B44D-774E68468E13}"/>
          </ac:spMkLst>
        </pc:spChg>
        <pc:spChg chg="add del">
          <ac:chgData name="BEN KHALFALLAH Hela ItimAsrScoVdf" userId="d55be94f-4073-46ba-88ef-465599598fde" providerId="ADAL" clId="{6B071DC5-7DF9-4531-8A7E-12E873C8603A}" dt="2023-01-24T17:36:36.746" v="4159" actId="26606"/>
          <ac:spMkLst>
            <pc:docMk/>
            <pc:sldMk cId="225697018" sldId="333"/>
            <ac:spMk id="11" creationId="{62AE8E50-35D4-4D5A-A4BB-168CBB027DA2}"/>
          </ac:spMkLst>
        </pc:spChg>
        <pc:spChg chg="add del">
          <ac:chgData name="BEN KHALFALLAH Hela ItimAsrScoVdf" userId="d55be94f-4073-46ba-88ef-465599598fde" providerId="ADAL" clId="{6B071DC5-7DF9-4531-8A7E-12E873C8603A}" dt="2023-01-24T17:35:50.455" v="4126" actId="26606"/>
          <ac:spMkLst>
            <pc:docMk/>
            <pc:sldMk cId="225697018" sldId="333"/>
            <ac:spMk id="12" creationId="{BFF30785-305E-45D7-984F-5AA93D3CA561}"/>
          </ac:spMkLst>
        </pc:spChg>
        <pc:spChg chg="add del">
          <ac:chgData name="BEN KHALFALLAH Hela ItimAsrScoVdf" userId="d55be94f-4073-46ba-88ef-465599598fde" providerId="ADAL" clId="{6B071DC5-7DF9-4531-8A7E-12E873C8603A}" dt="2023-01-24T17:36:36.746" v="4159" actId="26606"/>
          <ac:spMkLst>
            <pc:docMk/>
            <pc:sldMk cId="225697018" sldId="333"/>
            <ac:spMk id="13" creationId="{C37D1D6D-17D8-4296-B000-665D1892D01E}"/>
          </ac:spMkLst>
        </pc:spChg>
        <pc:spChg chg="add del">
          <ac:chgData name="BEN KHALFALLAH Hela ItimAsrScoVdf" userId="d55be94f-4073-46ba-88ef-465599598fde" providerId="ADAL" clId="{6B071DC5-7DF9-4531-8A7E-12E873C8603A}" dt="2023-01-24T17:36:36.746" v="4159" actId="26606"/>
          <ac:spMkLst>
            <pc:docMk/>
            <pc:sldMk cId="225697018" sldId="333"/>
            <ac:spMk id="15" creationId="{1B26E892-1320-40AA-9CA1-246721C18768}"/>
          </ac:spMkLst>
        </pc:spChg>
        <pc:spChg chg="add del">
          <ac:chgData name="BEN KHALFALLAH Hela ItimAsrScoVdf" userId="d55be94f-4073-46ba-88ef-465599598fde" providerId="ADAL" clId="{6B071DC5-7DF9-4531-8A7E-12E873C8603A}" dt="2023-01-24T17:35:50.455" v="4126" actId="26606"/>
          <ac:spMkLst>
            <pc:docMk/>
            <pc:sldMk cId="225697018" sldId="333"/>
            <ac:spMk id="16" creationId="{070784CE-9DD4-4C2D-88B9-D219730A470F}"/>
          </ac:spMkLst>
        </pc:spChg>
        <pc:spChg chg="add del">
          <ac:chgData name="BEN KHALFALLAH Hela ItimAsrScoVdf" userId="d55be94f-4073-46ba-88ef-465599598fde" providerId="ADAL" clId="{6B071DC5-7DF9-4531-8A7E-12E873C8603A}" dt="2023-01-24T17:36:36.746" v="4159" actId="26606"/>
          <ac:spMkLst>
            <pc:docMk/>
            <pc:sldMk cId="225697018" sldId="333"/>
            <ac:spMk id="19" creationId="{C170DF7D-4686-4BD5-A9CD-C8964928468D}"/>
          </ac:spMkLst>
        </pc:spChg>
        <pc:spChg chg="add del">
          <ac:chgData name="BEN KHALFALLAH Hela ItimAsrScoVdf" userId="d55be94f-4073-46ba-88ef-465599598fde" providerId="ADAL" clId="{6B071DC5-7DF9-4531-8A7E-12E873C8603A}" dt="2023-01-24T17:35:53.223" v="4128" actId="26606"/>
          <ac:spMkLst>
            <pc:docMk/>
            <pc:sldMk cId="225697018" sldId="333"/>
            <ac:spMk id="21" creationId="{3A8EC506-B1DA-46A1-B44D-774E68468E13}"/>
          </ac:spMkLst>
        </pc:spChg>
        <pc:spChg chg="add del">
          <ac:chgData name="BEN KHALFALLAH Hela ItimAsrScoVdf" userId="d55be94f-4073-46ba-88ef-465599598fde" providerId="ADAL" clId="{6B071DC5-7DF9-4531-8A7E-12E873C8603A}" dt="2023-01-24T17:35:53.223" v="4128" actId="26606"/>
          <ac:spMkLst>
            <pc:docMk/>
            <pc:sldMk cId="225697018" sldId="333"/>
            <ac:spMk id="22" creationId="{BFF30785-305E-45D7-984F-5AA93D3CA561}"/>
          </ac:spMkLst>
        </pc:spChg>
        <pc:spChg chg="add del">
          <ac:chgData name="BEN KHALFALLAH Hela ItimAsrScoVdf" userId="d55be94f-4073-46ba-88ef-465599598fde" providerId="ADAL" clId="{6B071DC5-7DF9-4531-8A7E-12E873C8603A}" dt="2023-01-24T17:35:53.223" v="4128" actId="26606"/>
          <ac:spMkLst>
            <pc:docMk/>
            <pc:sldMk cId="225697018" sldId="333"/>
            <ac:spMk id="24" creationId="{C411DB08-1669-426B-BBEB-FAD285EF80FE}"/>
          </ac:spMkLst>
        </pc:spChg>
        <pc:spChg chg="add del">
          <ac:chgData name="BEN KHALFALLAH Hela ItimAsrScoVdf" userId="d55be94f-4073-46ba-88ef-465599598fde" providerId="ADAL" clId="{6B071DC5-7DF9-4531-8A7E-12E873C8603A}" dt="2023-01-24T17:35:53.223" v="4128" actId="26606"/>
          <ac:spMkLst>
            <pc:docMk/>
            <pc:sldMk cId="225697018" sldId="333"/>
            <ac:spMk id="25" creationId="{029E4219-121F-4CD1-AA58-24746CD2923C}"/>
          </ac:spMkLst>
        </pc:spChg>
        <pc:spChg chg="add del">
          <ac:chgData name="BEN KHALFALLAH Hela ItimAsrScoVdf" userId="d55be94f-4073-46ba-88ef-465599598fde" providerId="ADAL" clId="{6B071DC5-7DF9-4531-8A7E-12E873C8603A}" dt="2023-01-24T17:36:42.301" v="4161" actId="26606"/>
          <ac:spMkLst>
            <pc:docMk/>
            <pc:sldMk cId="225697018" sldId="333"/>
            <ac:spMk id="27" creationId="{3A8EC506-B1DA-46A1-B44D-774E68468E13}"/>
          </ac:spMkLst>
        </pc:spChg>
        <pc:spChg chg="add del">
          <ac:chgData name="BEN KHALFALLAH Hela ItimAsrScoVdf" userId="d55be94f-4073-46ba-88ef-465599598fde" providerId="ADAL" clId="{6B071DC5-7DF9-4531-8A7E-12E873C8603A}" dt="2023-01-24T17:35:55.195" v="4130" actId="26606"/>
          <ac:spMkLst>
            <pc:docMk/>
            <pc:sldMk cId="225697018" sldId="333"/>
            <ac:spMk id="28" creationId="{1FF9A61E-EB11-4C46-82E1-3E00A3B4B4D6}"/>
          </ac:spMkLst>
        </pc:spChg>
        <pc:spChg chg="add del">
          <ac:chgData name="BEN KHALFALLAH Hela ItimAsrScoVdf" userId="d55be94f-4073-46ba-88ef-465599598fde" providerId="ADAL" clId="{6B071DC5-7DF9-4531-8A7E-12E873C8603A}" dt="2023-01-24T17:35:55.195" v="4130" actId="26606"/>
          <ac:spMkLst>
            <pc:docMk/>
            <pc:sldMk cId="225697018" sldId="333"/>
            <ac:spMk id="30" creationId="{4BA0C938-1486-4635-9F6C-44D521FA6A4E}"/>
          </ac:spMkLst>
        </pc:spChg>
        <pc:spChg chg="add del">
          <ac:chgData name="BEN KHALFALLAH Hela ItimAsrScoVdf" userId="d55be94f-4073-46ba-88ef-465599598fde" providerId="ADAL" clId="{6B071DC5-7DF9-4531-8A7E-12E873C8603A}" dt="2023-01-24T17:35:55.195" v="4130" actId="26606"/>
          <ac:spMkLst>
            <pc:docMk/>
            <pc:sldMk cId="225697018" sldId="333"/>
            <ac:spMk id="31" creationId="{942A7ABB-6A86-4A02-A072-FA82CDCE533C}"/>
          </ac:spMkLst>
        </pc:spChg>
        <pc:spChg chg="add del">
          <ac:chgData name="BEN KHALFALLAH Hela ItimAsrScoVdf" userId="d55be94f-4073-46ba-88ef-465599598fde" providerId="ADAL" clId="{6B071DC5-7DF9-4531-8A7E-12E873C8603A}" dt="2023-01-24T17:36:42.301" v="4161" actId="26606"/>
          <ac:spMkLst>
            <pc:docMk/>
            <pc:sldMk cId="225697018" sldId="333"/>
            <ac:spMk id="33" creationId="{BFF30785-305E-45D7-984F-5AA93D3CA561}"/>
          </ac:spMkLst>
        </pc:spChg>
        <pc:spChg chg="add del">
          <ac:chgData name="BEN KHALFALLAH Hela ItimAsrScoVdf" userId="d55be94f-4073-46ba-88ef-465599598fde" providerId="ADAL" clId="{6B071DC5-7DF9-4531-8A7E-12E873C8603A}" dt="2023-01-24T17:35:55.905" v="4132" actId="26606"/>
          <ac:spMkLst>
            <pc:docMk/>
            <pc:sldMk cId="225697018" sldId="333"/>
            <ac:spMk id="34" creationId="{BE194971-2F2D-44B0-8AE6-FF2DCCEE0A96}"/>
          </ac:spMkLst>
        </pc:spChg>
        <pc:spChg chg="add del">
          <ac:chgData name="BEN KHALFALLAH Hela ItimAsrScoVdf" userId="d55be94f-4073-46ba-88ef-465599598fde" providerId="ADAL" clId="{6B071DC5-7DF9-4531-8A7E-12E873C8603A}" dt="2023-01-24T17:35:55.905" v="4132" actId="26606"/>
          <ac:spMkLst>
            <pc:docMk/>
            <pc:sldMk cId="225697018" sldId="333"/>
            <ac:spMk id="35" creationId="{1FF9A61E-EB11-4C46-82E1-3E00A3B4B4D6}"/>
          </ac:spMkLst>
        </pc:spChg>
        <pc:spChg chg="add del">
          <ac:chgData name="BEN KHALFALLAH Hela ItimAsrScoVdf" userId="d55be94f-4073-46ba-88ef-465599598fde" providerId="ADAL" clId="{6B071DC5-7DF9-4531-8A7E-12E873C8603A}" dt="2023-01-24T17:35:55.905" v="4132" actId="26606"/>
          <ac:spMkLst>
            <pc:docMk/>
            <pc:sldMk cId="225697018" sldId="333"/>
            <ac:spMk id="37" creationId="{9238970C-19DE-438D-80D2-5CF9690551E8}"/>
          </ac:spMkLst>
        </pc:spChg>
        <pc:spChg chg="add del">
          <ac:chgData name="BEN KHALFALLAH Hela ItimAsrScoVdf" userId="d55be94f-4073-46ba-88ef-465599598fde" providerId="ADAL" clId="{6B071DC5-7DF9-4531-8A7E-12E873C8603A}" dt="2023-01-24T17:35:55.905" v="4132" actId="26606"/>
          <ac:spMkLst>
            <pc:docMk/>
            <pc:sldMk cId="225697018" sldId="333"/>
            <ac:spMk id="38" creationId="{E4B1E3F6-167B-40F3-B303-9A931BAB971B}"/>
          </ac:spMkLst>
        </pc:spChg>
        <pc:spChg chg="add del">
          <ac:chgData name="BEN KHALFALLAH Hela ItimAsrScoVdf" userId="d55be94f-4073-46ba-88ef-465599598fde" providerId="ADAL" clId="{6B071DC5-7DF9-4531-8A7E-12E873C8603A}" dt="2023-01-24T17:36:08.058" v="4146" actId="26606"/>
          <ac:spMkLst>
            <pc:docMk/>
            <pc:sldMk cId="225697018" sldId="333"/>
            <ac:spMk id="41" creationId="{3A8EC506-B1DA-46A1-B44D-774E68468E13}"/>
          </ac:spMkLst>
        </pc:spChg>
        <pc:spChg chg="add del">
          <ac:chgData name="BEN KHALFALLAH Hela ItimAsrScoVdf" userId="d55be94f-4073-46ba-88ef-465599598fde" providerId="ADAL" clId="{6B071DC5-7DF9-4531-8A7E-12E873C8603A}" dt="2023-01-24T17:36:08.058" v="4146" actId="26606"/>
          <ac:spMkLst>
            <pc:docMk/>
            <pc:sldMk cId="225697018" sldId="333"/>
            <ac:spMk id="42" creationId="{BFF30785-305E-45D7-984F-5AA93D3CA561}"/>
          </ac:spMkLst>
        </pc:spChg>
        <pc:spChg chg="add del">
          <ac:chgData name="BEN KHALFALLAH Hela ItimAsrScoVdf" userId="d55be94f-4073-46ba-88ef-465599598fde" providerId="ADAL" clId="{6B071DC5-7DF9-4531-8A7E-12E873C8603A}" dt="2023-01-24T17:36:08.058" v="4146" actId="26606"/>
          <ac:spMkLst>
            <pc:docMk/>
            <pc:sldMk cId="225697018" sldId="333"/>
            <ac:spMk id="44" creationId="{C411DB08-1669-426B-BBEB-FAD285EF80FE}"/>
          </ac:spMkLst>
        </pc:spChg>
        <pc:spChg chg="add del">
          <ac:chgData name="BEN KHALFALLAH Hela ItimAsrScoVdf" userId="d55be94f-4073-46ba-88ef-465599598fde" providerId="ADAL" clId="{6B071DC5-7DF9-4531-8A7E-12E873C8603A}" dt="2023-01-24T17:36:08.058" v="4146" actId="26606"/>
          <ac:spMkLst>
            <pc:docMk/>
            <pc:sldMk cId="225697018" sldId="333"/>
            <ac:spMk id="45" creationId="{029E4219-121F-4CD1-AA58-24746CD2923C}"/>
          </ac:spMkLst>
        </pc:spChg>
        <pc:spChg chg="add del">
          <ac:chgData name="BEN KHALFALLAH Hela ItimAsrScoVdf" userId="d55be94f-4073-46ba-88ef-465599598fde" providerId="ADAL" clId="{6B071DC5-7DF9-4531-8A7E-12E873C8603A}" dt="2023-01-24T17:36:42.301" v="4161" actId="26606"/>
          <ac:spMkLst>
            <pc:docMk/>
            <pc:sldMk cId="225697018" sldId="333"/>
            <ac:spMk id="48" creationId="{C411DB08-1669-426B-BBEB-FAD285EF80FE}"/>
          </ac:spMkLst>
        </pc:spChg>
        <pc:spChg chg="add del">
          <ac:chgData name="BEN KHALFALLAH Hela ItimAsrScoVdf" userId="d55be94f-4073-46ba-88ef-465599598fde" providerId="ADAL" clId="{6B071DC5-7DF9-4531-8A7E-12E873C8603A}" dt="2023-01-24T17:36:42.301" v="4161" actId="26606"/>
          <ac:spMkLst>
            <pc:docMk/>
            <pc:sldMk cId="225697018" sldId="333"/>
            <ac:spMk id="49" creationId="{029E4219-121F-4CD1-AA58-24746CD2923C}"/>
          </ac:spMkLst>
        </pc:spChg>
        <pc:spChg chg="add del">
          <ac:chgData name="BEN KHALFALLAH Hela ItimAsrScoVdf" userId="d55be94f-4073-46ba-88ef-465599598fde" providerId="ADAL" clId="{6B071DC5-7DF9-4531-8A7E-12E873C8603A}" dt="2023-01-24T17:36:46.404" v="4163" actId="26606"/>
          <ac:spMkLst>
            <pc:docMk/>
            <pc:sldMk cId="225697018" sldId="333"/>
            <ac:spMk id="53" creationId="{3A8EC506-B1DA-46A1-B44D-774E68468E13}"/>
          </ac:spMkLst>
        </pc:spChg>
        <pc:spChg chg="add del">
          <ac:chgData name="BEN KHALFALLAH Hela ItimAsrScoVdf" userId="d55be94f-4073-46ba-88ef-465599598fde" providerId="ADAL" clId="{6B071DC5-7DF9-4531-8A7E-12E873C8603A}" dt="2023-01-24T17:36:46.404" v="4163" actId="26606"/>
          <ac:spMkLst>
            <pc:docMk/>
            <pc:sldMk cId="225697018" sldId="333"/>
            <ac:spMk id="54" creationId="{BFF30785-305E-45D7-984F-5AA93D3CA561}"/>
          </ac:spMkLst>
        </pc:spChg>
        <pc:spChg chg="add del">
          <ac:chgData name="BEN KHALFALLAH Hela ItimAsrScoVdf" userId="d55be94f-4073-46ba-88ef-465599598fde" providerId="ADAL" clId="{6B071DC5-7DF9-4531-8A7E-12E873C8603A}" dt="2023-01-24T17:36:46.404" v="4163" actId="26606"/>
          <ac:spMkLst>
            <pc:docMk/>
            <pc:sldMk cId="225697018" sldId="333"/>
            <ac:spMk id="56" creationId="{C411DB08-1669-426B-BBEB-FAD285EF80FE}"/>
          </ac:spMkLst>
        </pc:spChg>
        <pc:spChg chg="add del">
          <ac:chgData name="BEN KHALFALLAH Hela ItimAsrScoVdf" userId="d55be94f-4073-46ba-88ef-465599598fde" providerId="ADAL" clId="{6B071DC5-7DF9-4531-8A7E-12E873C8603A}" dt="2023-01-24T17:36:46.404" v="4163" actId="26606"/>
          <ac:spMkLst>
            <pc:docMk/>
            <pc:sldMk cId="225697018" sldId="333"/>
            <ac:spMk id="57" creationId="{029E4219-121F-4CD1-AA58-24746CD2923C}"/>
          </ac:spMkLst>
        </pc:spChg>
        <pc:spChg chg="add del">
          <ac:chgData name="BEN KHALFALLAH Hela ItimAsrScoVdf" userId="d55be94f-4073-46ba-88ef-465599598fde" providerId="ADAL" clId="{6B071DC5-7DF9-4531-8A7E-12E873C8603A}" dt="2023-01-24T17:36:49.494" v="4165" actId="26606"/>
          <ac:spMkLst>
            <pc:docMk/>
            <pc:sldMk cId="225697018" sldId="333"/>
            <ac:spMk id="61" creationId="{BE194971-2F2D-44B0-8AE6-FF2DCCEE0A96}"/>
          </ac:spMkLst>
        </pc:spChg>
        <pc:spChg chg="add del">
          <ac:chgData name="BEN KHALFALLAH Hela ItimAsrScoVdf" userId="d55be94f-4073-46ba-88ef-465599598fde" providerId="ADAL" clId="{6B071DC5-7DF9-4531-8A7E-12E873C8603A}" dt="2023-01-24T17:36:49.494" v="4165" actId="26606"/>
          <ac:spMkLst>
            <pc:docMk/>
            <pc:sldMk cId="225697018" sldId="333"/>
            <ac:spMk id="62" creationId="{1FF9A61E-EB11-4C46-82E1-3E00A3B4B4D6}"/>
          </ac:spMkLst>
        </pc:spChg>
        <pc:spChg chg="add del">
          <ac:chgData name="BEN KHALFALLAH Hela ItimAsrScoVdf" userId="d55be94f-4073-46ba-88ef-465599598fde" providerId="ADAL" clId="{6B071DC5-7DF9-4531-8A7E-12E873C8603A}" dt="2023-01-24T17:36:49.494" v="4165" actId="26606"/>
          <ac:spMkLst>
            <pc:docMk/>
            <pc:sldMk cId="225697018" sldId="333"/>
            <ac:spMk id="64" creationId="{4BA0C938-1486-4635-9F6C-44D521FA6A4E}"/>
          </ac:spMkLst>
        </pc:spChg>
        <pc:spChg chg="add del">
          <ac:chgData name="BEN KHALFALLAH Hela ItimAsrScoVdf" userId="d55be94f-4073-46ba-88ef-465599598fde" providerId="ADAL" clId="{6B071DC5-7DF9-4531-8A7E-12E873C8603A}" dt="2023-01-24T17:36:49.494" v="4165" actId="26606"/>
          <ac:spMkLst>
            <pc:docMk/>
            <pc:sldMk cId="225697018" sldId="333"/>
            <ac:spMk id="65" creationId="{942A7ABB-6A86-4A02-A072-FA82CDCE533C}"/>
          </ac:spMkLst>
        </pc:spChg>
        <pc:spChg chg="add">
          <ac:chgData name="BEN KHALFALLAH Hela ItimAsrScoVdf" userId="d55be94f-4073-46ba-88ef-465599598fde" providerId="ADAL" clId="{6B071DC5-7DF9-4531-8A7E-12E873C8603A}" dt="2023-01-24T17:36:49.548" v="4166" actId="26606"/>
          <ac:spMkLst>
            <pc:docMk/>
            <pc:sldMk cId="225697018" sldId="333"/>
            <ac:spMk id="68" creationId="{BE194971-2F2D-44B0-8AE6-FF2DCCEE0A96}"/>
          </ac:spMkLst>
        </pc:spChg>
        <pc:spChg chg="add">
          <ac:chgData name="BEN KHALFALLAH Hela ItimAsrScoVdf" userId="d55be94f-4073-46ba-88ef-465599598fde" providerId="ADAL" clId="{6B071DC5-7DF9-4531-8A7E-12E873C8603A}" dt="2023-01-24T17:36:49.548" v="4166" actId="26606"/>
          <ac:spMkLst>
            <pc:docMk/>
            <pc:sldMk cId="225697018" sldId="333"/>
            <ac:spMk id="69" creationId="{1FF9A61E-EB11-4C46-82E1-3E00A3B4B4D6}"/>
          </ac:spMkLst>
        </pc:spChg>
        <pc:spChg chg="add">
          <ac:chgData name="BEN KHALFALLAH Hela ItimAsrScoVdf" userId="d55be94f-4073-46ba-88ef-465599598fde" providerId="ADAL" clId="{6B071DC5-7DF9-4531-8A7E-12E873C8603A}" dt="2023-01-24T17:36:49.548" v="4166" actId="26606"/>
          <ac:spMkLst>
            <pc:docMk/>
            <pc:sldMk cId="225697018" sldId="333"/>
            <ac:spMk id="71" creationId="{62AE8E50-35D4-4D5A-A4BB-168CBB027DA2}"/>
          </ac:spMkLst>
        </pc:spChg>
        <pc:spChg chg="add">
          <ac:chgData name="BEN KHALFALLAH Hela ItimAsrScoVdf" userId="d55be94f-4073-46ba-88ef-465599598fde" providerId="ADAL" clId="{6B071DC5-7DF9-4531-8A7E-12E873C8603A}" dt="2023-01-24T17:36:49.548" v="4166" actId="26606"/>
          <ac:spMkLst>
            <pc:docMk/>
            <pc:sldMk cId="225697018" sldId="333"/>
            <ac:spMk id="72" creationId="{C37D1D6D-17D8-4296-B000-665D1892D01E}"/>
          </ac:spMkLst>
        </pc:spChg>
        <pc:spChg chg="add">
          <ac:chgData name="BEN KHALFALLAH Hela ItimAsrScoVdf" userId="d55be94f-4073-46ba-88ef-465599598fde" providerId="ADAL" clId="{6B071DC5-7DF9-4531-8A7E-12E873C8603A}" dt="2023-01-24T17:36:49.548" v="4166" actId="26606"/>
          <ac:spMkLst>
            <pc:docMk/>
            <pc:sldMk cId="225697018" sldId="333"/>
            <ac:spMk id="73" creationId="{1B26E892-1320-40AA-9CA1-246721C18768}"/>
          </ac:spMkLst>
        </pc:spChg>
        <pc:spChg chg="add">
          <ac:chgData name="BEN KHALFALLAH Hela ItimAsrScoVdf" userId="d55be94f-4073-46ba-88ef-465599598fde" providerId="ADAL" clId="{6B071DC5-7DF9-4531-8A7E-12E873C8603A}" dt="2023-01-24T17:36:49.548" v="4166" actId="26606"/>
          <ac:spMkLst>
            <pc:docMk/>
            <pc:sldMk cId="225697018" sldId="333"/>
            <ac:spMk id="75" creationId="{C170DF7D-4686-4BD5-A9CD-C8964928468D}"/>
          </ac:spMkLst>
        </pc:spChg>
        <pc:picChg chg="add del">
          <ac:chgData name="BEN KHALFALLAH Hela ItimAsrScoVdf" userId="d55be94f-4073-46ba-88ef-465599598fde" providerId="ADAL" clId="{6B071DC5-7DF9-4531-8A7E-12E873C8603A}" dt="2023-01-24T17:35:50.455" v="4126" actId="26606"/>
          <ac:picMkLst>
            <pc:docMk/>
            <pc:sldMk cId="225697018" sldId="333"/>
            <ac:picMk id="7" creationId="{D6BBB017-963A-5102-FB02-EA07367134DC}"/>
          </ac:picMkLst>
        </pc:picChg>
        <pc:picChg chg="add del">
          <ac:chgData name="BEN KHALFALLAH Hela ItimAsrScoVdf" userId="d55be94f-4073-46ba-88ef-465599598fde" providerId="ADAL" clId="{6B071DC5-7DF9-4531-8A7E-12E873C8603A}" dt="2023-01-24T17:35:53.223" v="4128" actId="26606"/>
          <ac:picMkLst>
            <pc:docMk/>
            <pc:sldMk cId="225697018" sldId="333"/>
            <ac:picMk id="26" creationId="{FB157A94-50AD-246C-FFFB-80310E85A88F}"/>
          </ac:picMkLst>
        </pc:picChg>
        <pc:picChg chg="add del">
          <ac:chgData name="BEN KHALFALLAH Hela ItimAsrScoVdf" userId="d55be94f-4073-46ba-88ef-465599598fde" providerId="ADAL" clId="{6B071DC5-7DF9-4531-8A7E-12E873C8603A}" dt="2023-01-24T17:36:08.058" v="4146" actId="26606"/>
          <ac:picMkLst>
            <pc:docMk/>
            <pc:sldMk cId="225697018" sldId="333"/>
            <ac:picMk id="47" creationId="{FB157A94-50AD-246C-FFFB-80310E85A88F}"/>
          </ac:picMkLst>
        </pc:picChg>
        <pc:picChg chg="add del">
          <ac:chgData name="BEN KHALFALLAH Hela ItimAsrScoVdf" userId="d55be94f-4073-46ba-88ef-465599598fde" providerId="ADAL" clId="{6B071DC5-7DF9-4531-8A7E-12E873C8603A}" dt="2023-01-24T17:36:42.301" v="4161" actId="26606"/>
          <ac:picMkLst>
            <pc:docMk/>
            <pc:sldMk cId="225697018" sldId="333"/>
            <ac:picMk id="51" creationId="{47DF6A09-163B-F6C9-F21C-F439760005E0}"/>
          </ac:picMkLst>
        </pc:picChg>
        <pc:picChg chg="add del">
          <ac:chgData name="BEN KHALFALLAH Hela ItimAsrScoVdf" userId="d55be94f-4073-46ba-88ef-465599598fde" providerId="ADAL" clId="{6B071DC5-7DF9-4531-8A7E-12E873C8603A}" dt="2023-01-24T17:36:46.404" v="4163" actId="26606"/>
          <ac:picMkLst>
            <pc:docMk/>
            <pc:sldMk cId="225697018" sldId="333"/>
            <ac:picMk id="59" creationId="{08146C56-B936-1F1F-DC45-24A6E478ACA1}"/>
          </ac:picMkLst>
        </pc:picChg>
        <pc:cxnChg chg="add del">
          <ac:chgData name="BEN KHALFALLAH Hela ItimAsrScoVdf" userId="d55be94f-4073-46ba-88ef-465599598fde" providerId="ADAL" clId="{6B071DC5-7DF9-4531-8A7E-12E873C8603A}" dt="2023-01-24T17:36:36.746" v="4159" actId="26606"/>
          <ac:cxnSpMkLst>
            <pc:docMk/>
            <pc:sldMk cId="225697018" sldId="333"/>
            <ac:cxnSpMk id="9" creationId="{5E564EB3-35F2-4EFF-87DC-642DC020526D}"/>
          </ac:cxnSpMkLst>
        </pc:cxnChg>
        <pc:cxnChg chg="add del">
          <ac:chgData name="BEN KHALFALLAH Hela ItimAsrScoVdf" userId="d55be94f-4073-46ba-88ef-465599598fde" providerId="ADAL" clId="{6B071DC5-7DF9-4531-8A7E-12E873C8603A}" dt="2023-01-24T17:35:50.455" v="4126" actId="26606"/>
          <ac:cxnSpMkLst>
            <pc:docMk/>
            <pc:sldMk cId="225697018" sldId="333"/>
            <ac:cxnSpMk id="14" creationId="{15E01FA5-D766-43CA-A83D-E7CF3F04E96F}"/>
          </ac:cxnSpMkLst>
        </pc:cxnChg>
        <pc:cxnChg chg="add del">
          <ac:chgData name="BEN KHALFALLAH Hela ItimAsrScoVdf" userId="d55be94f-4073-46ba-88ef-465599598fde" providerId="ADAL" clId="{6B071DC5-7DF9-4531-8A7E-12E873C8603A}" dt="2023-01-24T17:36:36.746" v="4159" actId="26606"/>
          <ac:cxnSpMkLst>
            <pc:docMk/>
            <pc:sldMk cId="225697018" sldId="333"/>
            <ac:cxnSpMk id="17" creationId="{C9A1F79C-E4D1-4AAE-BA11-3A09005252E3}"/>
          </ac:cxnSpMkLst>
        </pc:cxnChg>
        <pc:cxnChg chg="add del">
          <ac:chgData name="BEN KHALFALLAH Hela ItimAsrScoVdf" userId="d55be94f-4073-46ba-88ef-465599598fde" providerId="ADAL" clId="{6B071DC5-7DF9-4531-8A7E-12E873C8603A}" dt="2023-01-24T17:35:50.455" v="4126" actId="26606"/>
          <ac:cxnSpMkLst>
            <pc:docMk/>
            <pc:sldMk cId="225697018" sldId="333"/>
            <ac:cxnSpMk id="18" creationId="{640A410A-1838-4131-95A6-2BE4F8D412F2}"/>
          </ac:cxnSpMkLst>
        </pc:cxnChg>
        <pc:cxnChg chg="add del">
          <ac:chgData name="BEN KHALFALLAH Hela ItimAsrScoVdf" userId="d55be94f-4073-46ba-88ef-465599598fde" providerId="ADAL" clId="{6B071DC5-7DF9-4531-8A7E-12E873C8603A}" dt="2023-01-24T17:35:53.223" v="4128" actId="26606"/>
          <ac:cxnSpMkLst>
            <pc:docMk/>
            <pc:sldMk cId="225697018" sldId="333"/>
            <ac:cxnSpMk id="20" creationId="{52F50912-06FD-4216-BAD3-21050F59564A}"/>
          </ac:cxnSpMkLst>
        </pc:cxnChg>
        <pc:cxnChg chg="add del">
          <ac:chgData name="BEN KHALFALLAH Hela ItimAsrScoVdf" userId="d55be94f-4073-46ba-88ef-465599598fde" providerId="ADAL" clId="{6B071DC5-7DF9-4531-8A7E-12E873C8603A}" dt="2023-01-24T17:35:53.223" v="4128" actId="26606"/>
          <ac:cxnSpMkLst>
            <pc:docMk/>
            <pc:sldMk cId="225697018" sldId="333"/>
            <ac:cxnSpMk id="23" creationId="{15E01FA5-D766-43CA-A83D-E7CF3F04E96F}"/>
          </ac:cxnSpMkLst>
        </pc:cxnChg>
        <pc:cxnChg chg="add del">
          <ac:chgData name="BEN KHALFALLAH Hela ItimAsrScoVdf" userId="d55be94f-4073-46ba-88ef-465599598fde" providerId="ADAL" clId="{6B071DC5-7DF9-4531-8A7E-12E873C8603A}" dt="2023-01-24T17:35:55.195" v="4130" actId="26606"/>
          <ac:cxnSpMkLst>
            <pc:docMk/>
            <pc:sldMk cId="225697018" sldId="333"/>
            <ac:cxnSpMk id="29" creationId="{5E564EB3-35F2-4EFF-87DC-642DC020526D}"/>
          </ac:cxnSpMkLst>
        </pc:cxnChg>
        <pc:cxnChg chg="add del">
          <ac:chgData name="BEN KHALFALLAH Hela ItimAsrScoVdf" userId="d55be94f-4073-46ba-88ef-465599598fde" providerId="ADAL" clId="{6B071DC5-7DF9-4531-8A7E-12E873C8603A}" dt="2023-01-24T17:35:55.195" v="4130" actId="26606"/>
          <ac:cxnSpMkLst>
            <pc:docMk/>
            <pc:sldMk cId="225697018" sldId="333"/>
            <ac:cxnSpMk id="32" creationId="{B6916720-6D22-4D4B-BC19-23008C7DD487}"/>
          </ac:cxnSpMkLst>
        </pc:cxnChg>
        <pc:cxnChg chg="add del">
          <ac:chgData name="BEN KHALFALLAH Hela ItimAsrScoVdf" userId="d55be94f-4073-46ba-88ef-465599598fde" providerId="ADAL" clId="{6B071DC5-7DF9-4531-8A7E-12E873C8603A}" dt="2023-01-24T17:35:55.905" v="4132" actId="26606"/>
          <ac:cxnSpMkLst>
            <pc:docMk/>
            <pc:sldMk cId="225697018" sldId="333"/>
            <ac:cxnSpMk id="36" creationId="{5E564EB3-35F2-4EFF-87DC-642DC020526D}"/>
          </ac:cxnSpMkLst>
        </pc:cxnChg>
        <pc:cxnChg chg="add del">
          <ac:chgData name="BEN KHALFALLAH Hela ItimAsrScoVdf" userId="d55be94f-4073-46ba-88ef-465599598fde" providerId="ADAL" clId="{6B071DC5-7DF9-4531-8A7E-12E873C8603A}" dt="2023-01-24T17:35:55.905" v="4132" actId="26606"/>
          <ac:cxnSpMkLst>
            <pc:docMk/>
            <pc:sldMk cId="225697018" sldId="333"/>
            <ac:cxnSpMk id="39" creationId="{40465A9A-0B0E-4D7B-8150-D098AC71B379}"/>
          </ac:cxnSpMkLst>
        </pc:cxnChg>
        <pc:cxnChg chg="add del">
          <ac:chgData name="BEN KHALFALLAH Hela ItimAsrScoVdf" userId="d55be94f-4073-46ba-88ef-465599598fde" providerId="ADAL" clId="{6B071DC5-7DF9-4531-8A7E-12E873C8603A}" dt="2023-01-24T17:36:42.301" v="4161" actId="26606"/>
          <ac:cxnSpMkLst>
            <pc:docMk/>
            <pc:sldMk cId="225697018" sldId="333"/>
            <ac:cxnSpMk id="40" creationId="{15E01FA5-D766-43CA-A83D-E7CF3F04E96F}"/>
          </ac:cxnSpMkLst>
        </pc:cxnChg>
        <pc:cxnChg chg="add del">
          <ac:chgData name="BEN KHALFALLAH Hela ItimAsrScoVdf" userId="d55be94f-4073-46ba-88ef-465599598fde" providerId="ADAL" clId="{6B071DC5-7DF9-4531-8A7E-12E873C8603A}" dt="2023-01-24T17:36:08.058" v="4146" actId="26606"/>
          <ac:cxnSpMkLst>
            <pc:docMk/>
            <pc:sldMk cId="225697018" sldId="333"/>
            <ac:cxnSpMk id="43" creationId="{15E01FA5-D766-43CA-A83D-E7CF3F04E96F}"/>
          </ac:cxnSpMkLst>
        </pc:cxnChg>
        <pc:cxnChg chg="add del">
          <ac:chgData name="BEN KHALFALLAH Hela ItimAsrScoVdf" userId="d55be94f-4073-46ba-88ef-465599598fde" providerId="ADAL" clId="{6B071DC5-7DF9-4531-8A7E-12E873C8603A}" dt="2023-01-24T17:36:08.058" v="4146" actId="26606"/>
          <ac:cxnSpMkLst>
            <pc:docMk/>
            <pc:sldMk cId="225697018" sldId="333"/>
            <ac:cxnSpMk id="46" creationId="{52F50912-06FD-4216-BAD3-21050F59564A}"/>
          </ac:cxnSpMkLst>
        </pc:cxnChg>
        <pc:cxnChg chg="add del">
          <ac:chgData name="BEN KHALFALLAH Hela ItimAsrScoVdf" userId="d55be94f-4073-46ba-88ef-465599598fde" providerId="ADAL" clId="{6B071DC5-7DF9-4531-8A7E-12E873C8603A}" dt="2023-01-24T17:36:42.301" v="4161" actId="26606"/>
          <ac:cxnSpMkLst>
            <pc:docMk/>
            <pc:sldMk cId="225697018" sldId="333"/>
            <ac:cxnSpMk id="50" creationId="{52F50912-06FD-4216-BAD3-21050F59564A}"/>
          </ac:cxnSpMkLst>
        </pc:cxnChg>
        <pc:cxnChg chg="add del">
          <ac:chgData name="BEN KHALFALLAH Hela ItimAsrScoVdf" userId="d55be94f-4073-46ba-88ef-465599598fde" providerId="ADAL" clId="{6B071DC5-7DF9-4531-8A7E-12E873C8603A}" dt="2023-01-24T17:36:46.404" v="4163" actId="26606"/>
          <ac:cxnSpMkLst>
            <pc:docMk/>
            <pc:sldMk cId="225697018" sldId="333"/>
            <ac:cxnSpMk id="55" creationId="{15E01FA5-D766-43CA-A83D-E7CF3F04E96F}"/>
          </ac:cxnSpMkLst>
        </pc:cxnChg>
        <pc:cxnChg chg="add del">
          <ac:chgData name="BEN KHALFALLAH Hela ItimAsrScoVdf" userId="d55be94f-4073-46ba-88ef-465599598fde" providerId="ADAL" clId="{6B071DC5-7DF9-4531-8A7E-12E873C8603A}" dt="2023-01-24T17:36:46.404" v="4163" actId="26606"/>
          <ac:cxnSpMkLst>
            <pc:docMk/>
            <pc:sldMk cId="225697018" sldId="333"/>
            <ac:cxnSpMk id="58" creationId="{52F50912-06FD-4216-BAD3-21050F59564A}"/>
          </ac:cxnSpMkLst>
        </pc:cxnChg>
        <pc:cxnChg chg="add del">
          <ac:chgData name="BEN KHALFALLAH Hela ItimAsrScoVdf" userId="d55be94f-4073-46ba-88ef-465599598fde" providerId="ADAL" clId="{6B071DC5-7DF9-4531-8A7E-12E873C8603A}" dt="2023-01-24T17:36:49.494" v="4165" actId="26606"/>
          <ac:cxnSpMkLst>
            <pc:docMk/>
            <pc:sldMk cId="225697018" sldId="333"/>
            <ac:cxnSpMk id="63" creationId="{5E564EB3-35F2-4EFF-87DC-642DC020526D}"/>
          </ac:cxnSpMkLst>
        </pc:cxnChg>
        <pc:cxnChg chg="add del">
          <ac:chgData name="BEN KHALFALLAH Hela ItimAsrScoVdf" userId="d55be94f-4073-46ba-88ef-465599598fde" providerId="ADAL" clId="{6B071DC5-7DF9-4531-8A7E-12E873C8603A}" dt="2023-01-24T17:36:49.494" v="4165" actId="26606"/>
          <ac:cxnSpMkLst>
            <pc:docMk/>
            <pc:sldMk cId="225697018" sldId="333"/>
            <ac:cxnSpMk id="66" creationId="{B6916720-6D22-4D4B-BC19-23008C7DD487}"/>
          </ac:cxnSpMkLst>
        </pc:cxnChg>
        <pc:cxnChg chg="add">
          <ac:chgData name="BEN KHALFALLAH Hela ItimAsrScoVdf" userId="d55be94f-4073-46ba-88ef-465599598fde" providerId="ADAL" clId="{6B071DC5-7DF9-4531-8A7E-12E873C8603A}" dt="2023-01-24T17:36:49.548" v="4166" actId="26606"/>
          <ac:cxnSpMkLst>
            <pc:docMk/>
            <pc:sldMk cId="225697018" sldId="333"/>
            <ac:cxnSpMk id="70" creationId="{5E564EB3-35F2-4EFF-87DC-642DC020526D}"/>
          </ac:cxnSpMkLst>
        </pc:cxnChg>
        <pc:cxnChg chg="add">
          <ac:chgData name="BEN KHALFALLAH Hela ItimAsrScoVdf" userId="d55be94f-4073-46ba-88ef-465599598fde" providerId="ADAL" clId="{6B071DC5-7DF9-4531-8A7E-12E873C8603A}" dt="2023-01-24T17:36:49.548" v="4166" actId="26606"/>
          <ac:cxnSpMkLst>
            <pc:docMk/>
            <pc:sldMk cId="225697018" sldId="333"/>
            <ac:cxnSpMk id="74" creationId="{C9A1F79C-E4D1-4AAE-BA11-3A09005252E3}"/>
          </ac:cxnSpMkLst>
        </pc:cxnChg>
      </pc:sldChg>
      <pc:sldChg chg="addSp delSp modSp add mod">
        <pc:chgData name="BEN KHALFALLAH Hela ItimAsrScoVdf" userId="d55be94f-4073-46ba-88ef-465599598fde" providerId="ADAL" clId="{6B071DC5-7DF9-4531-8A7E-12E873C8603A}" dt="2023-01-25T22:05:44.358" v="9350" actId="20577"/>
        <pc:sldMkLst>
          <pc:docMk/>
          <pc:sldMk cId="2466708943" sldId="334"/>
        </pc:sldMkLst>
        <pc:spChg chg="mod">
          <ac:chgData name="BEN KHALFALLAH Hela ItimAsrScoVdf" userId="d55be94f-4073-46ba-88ef-465599598fde" providerId="ADAL" clId="{6B071DC5-7DF9-4531-8A7E-12E873C8603A}" dt="2023-01-25T22:05:44.358" v="9350" actId="20577"/>
          <ac:spMkLst>
            <pc:docMk/>
            <pc:sldMk cId="2466708943" sldId="334"/>
            <ac:spMk id="2" creationId="{744B863E-AB96-45E4-B576-9C262399745E}"/>
          </ac:spMkLst>
        </pc:spChg>
        <pc:spChg chg="mod">
          <ac:chgData name="BEN KHALFALLAH Hela ItimAsrScoVdf" userId="d55be94f-4073-46ba-88ef-465599598fde" providerId="ADAL" clId="{6B071DC5-7DF9-4531-8A7E-12E873C8603A}" dt="2023-01-25T17:19:51.206" v="4207" actId="20577"/>
          <ac:spMkLst>
            <pc:docMk/>
            <pc:sldMk cId="2466708943" sldId="334"/>
            <ac:spMk id="3" creationId="{CC9934C0-3D36-4270-8EFC-C152227C1C6A}"/>
          </ac:spMkLst>
        </pc:spChg>
        <pc:graphicFrameChg chg="del">
          <ac:chgData name="BEN KHALFALLAH Hela ItimAsrScoVdf" userId="d55be94f-4073-46ba-88ef-465599598fde" providerId="ADAL" clId="{6B071DC5-7DF9-4531-8A7E-12E873C8603A}" dt="2023-01-25T17:19:56.564" v="4208" actId="478"/>
          <ac:graphicFrameMkLst>
            <pc:docMk/>
            <pc:sldMk cId="2466708943" sldId="334"/>
            <ac:graphicFrameMk id="4" creationId="{60413829-154F-4D23-A2C2-E1A699FEA85A}"/>
          </ac:graphicFrameMkLst>
        </pc:graphicFrameChg>
        <pc:graphicFrameChg chg="add mod modGraphic">
          <ac:chgData name="BEN KHALFALLAH Hela ItimAsrScoVdf" userId="d55be94f-4073-46ba-88ef-465599598fde" providerId="ADAL" clId="{6B071DC5-7DF9-4531-8A7E-12E873C8603A}" dt="2023-01-25T17:21:51.041" v="4309" actId="12269"/>
          <ac:graphicFrameMkLst>
            <pc:docMk/>
            <pc:sldMk cId="2466708943" sldId="334"/>
            <ac:graphicFrameMk id="5" creationId="{1D59B628-5AD1-4FA0-B4CD-1185DA7544DB}"/>
          </ac:graphicFrameMkLst>
        </pc:graphicFrameChg>
      </pc:sldChg>
      <pc:sldChg chg="addSp delSp modSp add del mod">
        <pc:chgData name="BEN KHALFALLAH Hela ItimAsrScoVdf" userId="d55be94f-4073-46ba-88ef-465599598fde" providerId="ADAL" clId="{6B071DC5-7DF9-4531-8A7E-12E873C8603A}" dt="2023-01-25T17:31:06.142" v="4370" actId="47"/>
        <pc:sldMkLst>
          <pc:docMk/>
          <pc:sldMk cId="66269357" sldId="335"/>
        </pc:sldMkLst>
        <pc:spChg chg="mod">
          <ac:chgData name="BEN KHALFALLAH Hela ItimAsrScoVdf" userId="d55be94f-4073-46ba-88ef-465599598fde" providerId="ADAL" clId="{6B071DC5-7DF9-4531-8A7E-12E873C8603A}" dt="2023-01-25T17:28:48.349" v="4328" actId="26606"/>
          <ac:spMkLst>
            <pc:docMk/>
            <pc:sldMk cId="66269357" sldId="335"/>
            <ac:spMk id="2" creationId="{744B863E-AB96-45E4-B576-9C262399745E}"/>
          </ac:spMkLst>
        </pc:spChg>
        <pc:spChg chg="mod">
          <ac:chgData name="BEN KHALFALLAH Hela ItimAsrScoVdf" userId="d55be94f-4073-46ba-88ef-465599598fde" providerId="ADAL" clId="{6B071DC5-7DF9-4531-8A7E-12E873C8603A}" dt="2023-01-25T17:28:48.349" v="4328" actId="26606"/>
          <ac:spMkLst>
            <pc:docMk/>
            <pc:sldMk cId="66269357" sldId="335"/>
            <ac:spMk id="3" creationId="{CC9934C0-3D36-4270-8EFC-C152227C1C6A}"/>
          </ac:spMkLst>
        </pc:spChg>
        <pc:spChg chg="add del mod">
          <ac:chgData name="BEN KHALFALLAH Hela ItimAsrScoVdf" userId="d55be94f-4073-46ba-88ef-465599598fde" providerId="ADAL" clId="{6B071DC5-7DF9-4531-8A7E-12E873C8603A}" dt="2023-01-25T17:30:54.109" v="4367" actId="21"/>
          <ac:spMkLst>
            <pc:docMk/>
            <pc:sldMk cId="66269357" sldId="335"/>
            <ac:spMk id="4" creationId="{13E9E572-3159-47DB-AC5D-A0BD2F356214}"/>
          </ac:spMkLst>
        </pc:spChg>
        <pc:spChg chg="add del mod">
          <ac:chgData name="BEN KHALFALLAH Hela ItimAsrScoVdf" userId="d55be94f-4073-46ba-88ef-465599598fde" providerId="ADAL" clId="{6B071DC5-7DF9-4531-8A7E-12E873C8603A}" dt="2023-01-25T17:30:54.109" v="4367" actId="21"/>
          <ac:spMkLst>
            <pc:docMk/>
            <pc:sldMk cId="66269357" sldId="335"/>
            <ac:spMk id="5" creationId="{B4F29B42-1ADB-4128-BDD8-D850F02519E0}"/>
          </ac:spMkLst>
        </pc:spChg>
        <pc:spChg chg="add mod">
          <ac:chgData name="BEN KHALFALLAH Hela ItimAsrScoVdf" userId="d55be94f-4073-46ba-88ef-465599598fde" providerId="ADAL" clId="{6B071DC5-7DF9-4531-8A7E-12E873C8603A}" dt="2023-01-25T17:28:51.543" v="4329"/>
          <ac:spMkLst>
            <pc:docMk/>
            <pc:sldMk cId="66269357" sldId="335"/>
            <ac:spMk id="22" creationId="{A0EF81BE-DAC2-4B56-80E5-DC329E102318}"/>
          </ac:spMkLst>
        </pc:spChg>
        <pc:spChg chg="add del mod">
          <ac:chgData name="BEN KHALFALLAH Hela ItimAsrScoVdf" userId="d55be94f-4073-46ba-88ef-465599598fde" providerId="ADAL" clId="{6B071DC5-7DF9-4531-8A7E-12E873C8603A}" dt="2023-01-25T17:30:54.109" v="4367" actId="21"/>
          <ac:spMkLst>
            <pc:docMk/>
            <pc:sldMk cId="66269357" sldId="335"/>
            <ac:spMk id="24" creationId="{D3B15131-0C3A-4E97-89F7-A65932F213C9}"/>
          </ac:spMkLst>
        </pc:spChg>
        <pc:spChg chg="add del mod">
          <ac:chgData name="BEN KHALFALLAH Hela ItimAsrScoVdf" userId="d55be94f-4073-46ba-88ef-465599598fde" providerId="ADAL" clId="{6B071DC5-7DF9-4531-8A7E-12E873C8603A}" dt="2023-01-25T17:30:54.109" v="4367" actId="21"/>
          <ac:spMkLst>
            <pc:docMk/>
            <pc:sldMk cId="66269357" sldId="335"/>
            <ac:spMk id="26" creationId="{6161201B-C2FE-4F37-B1EC-C56B5779CA2E}"/>
          </ac:spMkLst>
        </pc:spChg>
        <pc:spChg chg="del">
          <ac:chgData name="BEN KHALFALLAH Hela ItimAsrScoVdf" userId="d55be94f-4073-46ba-88ef-465599598fde" providerId="ADAL" clId="{6B071DC5-7DF9-4531-8A7E-12E873C8603A}" dt="2023-01-25T17:28:42.376" v="4327" actId="21"/>
          <ac:spMkLst>
            <pc:docMk/>
            <pc:sldMk cId="66269357" sldId="335"/>
            <ac:spMk id="228" creationId="{58D8F82A-FFBD-481C-95D5-D0C82F6782CB}"/>
          </ac:spMkLst>
        </pc:spChg>
        <pc:spChg chg="del">
          <ac:chgData name="BEN KHALFALLAH Hela ItimAsrScoVdf" userId="d55be94f-4073-46ba-88ef-465599598fde" providerId="ADAL" clId="{6B071DC5-7DF9-4531-8A7E-12E873C8603A}" dt="2023-01-25T17:28:48.349" v="4328" actId="26606"/>
          <ac:spMkLst>
            <pc:docMk/>
            <pc:sldMk cId="66269357" sldId="335"/>
            <ac:spMk id="3152" creationId="{3CAF01F4-43BC-4C8D-B3E7-889AD234BB3D}"/>
          </ac:spMkLst>
        </pc:spChg>
        <pc:spChg chg="del">
          <ac:chgData name="BEN KHALFALLAH Hela ItimAsrScoVdf" userId="d55be94f-4073-46ba-88ef-465599598fde" providerId="ADAL" clId="{6B071DC5-7DF9-4531-8A7E-12E873C8603A}" dt="2023-01-25T17:28:48.349" v="4328" actId="26606"/>
          <ac:spMkLst>
            <pc:docMk/>
            <pc:sldMk cId="66269357" sldId="335"/>
            <ac:spMk id="3157" creationId="{06CA1EFD-9858-44D0-91BA-87238CF94A39}"/>
          </ac:spMkLst>
        </pc:spChg>
        <pc:spChg chg="del">
          <ac:chgData name="BEN KHALFALLAH Hela ItimAsrScoVdf" userId="d55be94f-4073-46ba-88ef-465599598fde" providerId="ADAL" clId="{6B071DC5-7DF9-4531-8A7E-12E873C8603A}" dt="2023-01-25T17:28:48.349" v="4328" actId="26606"/>
          <ac:spMkLst>
            <pc:docMk/>
            <pc:sldMk cId="66269357" sldId="335"/>
            <ac:spMk id="3161" creationId="{8075DF9C-FBFA-4852-9E97-463CCCDEE9DA}"/>
          </ac:spMkLst>
        </pc:spChg>
        <pc:spChg chg="del">
          <ac:chgData name="BEN KHALFALLAH Hela ItimAsrScoVdf" userId="d55be94f-4073-46ba-88ef-465599598fde" providerId="ADAL" clId="{6B071DC5-7DF9-4531-8A7E-12E873C8603A}" dt="2023-01-25T17:28:48.349" v="4328" actId="26606"/>
          <ac:spMkLst>
            <pc:docMk/>
            <pc:sldMk cId="66269357" sldId="335"/>
            <ac:spMk id="3163" creationId="{EE8C26B4-C16C-4C86-8146-C48FAC987F23}"/>
          </ac:spMkLst>
        </pc:spChg>
        <pc:spChg chg="add">
          <ac:chgData name="BEN KHALFALLAH Hela ItimAsrScoVdf" userId="d55be94f-4073-46ba-88ef-465599598fde" providerId="ADAL" clId="{6B071DC5-7DF9-4531-8A7E-12E873C8603A}" dt="2023-01-25T17:28:48.349" v="4328" actId="26606"/>
          <ac:spMkLst>
            <pc:docMk/>
            <pc:sldMk cId="66269357" sldId="335"/>
            <ac:spMk id="3170" creationId="{3A8EC506-B1DA-46A1-B44D-774E68468E13}"/>
          </ac:spMkLst>
        </pc:spChg>
        <pc:spChg chg="add">
          <ac:chgData name="BEN KHALFALLAH Hela ItimAsrScoVdf" userId="d55be94f-4073-46ba-88ef-465599598fde" providerId="ADAL" clId="{6B071DC5-7DF9-4531-8A7E-12E873C8603A}" dt="2023-01-25T17:28:48.349" v="4328" actId="26606"/>
          <ac:spMkLst>
            <pc:docMk/>
            <pc:sldMk cId="66269357" sldId="335"/>
            <ac:spMk id="3172" creationId="{BFF30785-305E-45D7-984F-5AA93D3CA561}"/>
          </ac:spMkLst>
        </pc:spChg>
        <pc:spChg chg="add">
          <ac:chgData name="BEN KHALFALLAH Hela ItimAsrScoVdf" userId="d55be94f-4073-46ba-88ef-465599598fde" providerId="ADAL" clId="{6B071DC5-7DF9-4531-8A7E-12E873C8603A}" dt="2023-01-25T17:28:48.349" v="4328" actId="26606"/>
          <ac:spMkLst>
            <pc:docMk/>
            <pc:sldMk cId="66269357" sldId="335"/>
            <ac:spMk id="3176" creationId="{C411DB08-1669-426B-BBEB-FAD285EF80FE}"/>
          </ac:spMkLst>
        </pc:spChg>
        <pc:spChg chg="add">
          <ac:chgData name="BEN KHALFALLAH Hela ItimAsrScoVdf" userId="d55be94f-4073-46ba-88ef-465599598fde" providerId="ADAL" clId="{6B071DC5-7DF9-4531-8A7E-12E873C8603A}" dt="2023-01-25T17:28:48.349" v="4328" actId="26606"/>
          <ac:spMkLst>
            <pc:docMk/>
            <pc:sldMk cId="66269357" sldId="335"/>
            <ac:spMk id="3178" creationId="{029E4219-121F-4CD1-AA58-24746CD2923C}"/>
          </ac:spMkLst>
        </pc:spChg>
        <pc:picChg chg="del">
          <ac:chgData name="BEN KHALFALLAH Hela ItimAsrScoVdf" userId="d55be94f-4073-46ba-88ef-465599598fde" providerId="ADAL" clId="{6B071DC5-7DF9-4531-8A7E-12E873C8603A}" dt="2023-01-25T17:27:48.216" v="4324" actId="478"/>
          <ac:picMkLst>
            <pc:docMk/>
            <pc:sldMk cId="66269357" sldId="335"/>
            <ac:picMk id="226" creationId="{12FD202A-392B-4B15-80B9-670FEDF9DD60}"/>
          </ac:picMkLst>
        </pc:picChg>
        <pc:picChg chg="add del mod">
          <ac:chgData name="BEN KHALFALLAH Hela ItimAsrScoVdf" userId="d55be94f-4073-46ba-88ef-465599598fde" providerId="ADAL" clId="{6B071DC5-7DF9-4531-8A7E-12E873C8603A}" dt="2023-01-25T17:30:54.109" v="4367" actId="21"/>
          <ac:picMkLst>
            <pc:docMk/>
            <pc:sldMk cId="66269357" sldId="335"/>
            <ac:picMk id="1026" creationId="{C25CFF59-6702-43CF-8D76-F564D1A94E2E}"/>
          </ac:picMkLst>
        </pc:picChg>
        <pc:picChg chg="del">
          <ac:chgData name="BEN KHALFALLAH Hela ItimAsrScoVdf" userId="d55be94f-4073-46ba-88ef-465599598fde" providerId="ADAL" clId="{6B071DC5-7DF9-4531-8A7E-12E873C8603A}" dt="2023-01-25T17:27:48.216" v="4324" actId="478"/>
          <ac:picMkLst>
            <pc:docMk/>
            <pc:sldMk cId="66269357" sldId="335"/>
            <ac:picMk id="3142" creationId="{BE2B269C-695E-455C-8389-DC4DDA31FA59}"/>
          </ac:picMkLst>
        </pc:picChg>
        <pc:picChg chg="del">
          <ac:chgData name="BEN KHALFALLAH Hela ItimAsrScoVdf" userId="d55be94f-4073-46ba-88ef-465599598fde" providerId="ADAL" clId="{6B071DC5-7DF9-4531-8A7E-12E873C8603A}" dt="2023-01-25T17:27:48.216" v="4324" actId="478"/>
          <ac:picMkLst>
            <pc:docMk/>
            <pc:sldMk cId="66269357" sldId="335"/>
            <ac:picMk id="3144" creationId="{22416F77-DC10-48B9-BA51-1E1382251D48}"/>
          </ac:picMkLst>
        </pc:picChg>
        <pc:picChg chg="del">
          <ac:chgData name="BEN KHALFALLAH Hela ItimAsrScoVdf" userId="d55be94f-4073-46ba-88ef-465599598fde" providerId="ADAL" clId="{6B071DC5-7DF9-4531-8A7E-12E873C8603A}" dt="2023-01-25T17:27:48.216" v="4324" actId="478"/>
          <ac:picMkLst>
            <pc:docMk/>
            <pc:sldMk cId="66269357" sldId="335"/>
            <ac:picMk id="3150" creationId="{315DE538-B6AE-456C-976E-0E9A40357255}"/>
          </ac:picMkLst>
        </pc:picChg>
        <pc:cxnChg chg="del">
          <ac:chgData name="BEN KHALFALLAH Hela ItimAsrScoVdf" userId="d55be94f-4073-46ba-88ef-465599598fde" providerId="ADAL" clId="{6B071DC5-7DF9-4531-8A7E-12E873C8603A}" dt="2023-01-25T17:28:48.349" v="4328" actId="26606"/>
          <ac:cxnSpMkLst>
            <pc:docMk/>
            <pc:sldMk cId="66269357" sldId="335"/>
            <ac:cxnSpMk id="3159" creationId="{D35323DC-C2C7-41A7-92D3-2AF72E7E96DF}"/>
          </ac:cxnSpMkLst>
        </pc:cxnChg>
        <pc:cxnChg chg="del">
          <ac:chgData name="BEN KHALFALLAH Hela ItimAsrScoVdf" userId="d55be94f-4073-46ba-88ef-465599598fde" providerId="ADAL" clId="{6B071DC5-7DF9-4531-8A7E-12E873C8603A}" dt="2023-01-25T17:28:48.349" v="4328" actId="26606"/>
          <ac:cxnSpMkLst>
            <pc:docMk/>
            <pc:sldMk cId="66269357" sldId="335"/>
            <ac:cxnSpMk id="3165" creationId="{C7451CD4-E661-4A39-B545-79A6C6273666}"/>
          </ac:cxnSpMkLst>
        </pc:cxnChg>
        <pc:cxnChg chg="add">
          <ac:chgData name="BEN KHALFALLAH Hela ItimAsrScoVdf" userId="d55be94f-4073-46ba-88ef-465599598fde" providerId="ADAL" clId="{6B071DC5-7DF9-4531-8A7E-12E873C8603A}" dt="2023-01-25T17:28:48.349" v="4328" actId="26606"/>
          <ac:cxnSpMkLst>
            <pc:docMk/>
            <pc:sldMk cId="66269357" sldId="335"/>
            <ac:cxnSpMk id="3174" creationId="{15E01FA5-D766-43CA-A83D-E7CF3F04E96F}"/>
          </ac:cxnSpMkLst>
        </pc:cxnChg>
        <pc:cxnChg chg="add">
          <ac:chgData name="BEN KHALFALLAH Hela ItimAsrScoVdf" userId="d55be94f-4073-46ba-88ef-465599598fde" providerId="ADAL" clId="{6B071DC5-7DF9-4531-8A7E-12E873C8603A}" dt="2023-01-25T17:28:48.349" v="4328" actId="26606"/>
          <ac:cxnSpMkLst>
            <pc:docMk/>
            <pc:sldMk cId="66269357" sldId="335"/>
            <ac:cxnSpMk id="3180" creationId="{52F50912-06FD-4216-BAD3-21050F59564A}"/>
          </ac:cxnSpMkLst>
        </pc:cxnChg>
      </pc:sldChg>
      <pc:sldChg chg="addSp delSp modSp add ord">
        <pc:chgData name="BEN KHALFALLAH Hela ItimAsrScoVdf" userId="d55be94f-4073-46ba-88ef-465599598fde" providerId="ADAL" clId="{6B071DC5-7DF9-4531-8A7E-12E873C8603A}" dt="2023-01-25T22:04:49.626" v="9330"/>
        <pc:sldMkLst>
          <pc:docMk/>
          <pc:sldMk cId="3153986529" sldId="336"/>
        </pc:sldMkLst>
        <pc:spChg chg="add mod">
          <ac:chgData name="BEN KHALFALLAH Hela ItimAsrScoVdf" userId="d55be94f-4073-46ba-88ef-465599598fde" providerId="ADAL" clId="{6B071DC5-7DF9-4531-8A7E-12E873C8603A}" dt="2023-01-25T17:31:03.687" v="4369" actId="1076"/>
          <ac:spMkLst>
            <pc:docMk/>
            <pc:sldMk cId="3153986529" sldId="336"/>
            <ac:spMk id="16" creationId="{74E426CF-AFB7-4BD8-8A61-B6FBCDBB78FD}"/>
          </ac:spMkLst>
        </pc:spChg>
        <pc:spChg chg="add mod">
          <ac:chgData name="BEN KHALFALLAH Hela ItimAsrScoVdf" userId="d55be94f-4073-46ba-88ef-465599598fde" providerId="ADAL" clId="{6B071DC5-7DF9-4531-8A7E-12E873C8603A}" dt="2023-01-25T17:31:03.687" v="4369" actId="1076"/>
          <ac:spMkLst>
            <pc:docMk/>
            <pc:sldMk cId="3153986529" sldId="336"/>
            <ac:spMk id="17" creationId="{9CB4AEC0-1562-4920-BCA2-E3E564CCCFBC}"/>
          </ac:spMkLst>
        </pc:spChg>
        <pc:spChg chg="add mod">
          <ac:chgData name="BEN KHALFALLAH Hela ItimAsrScoVdf" userId="d55be94f-4073-46ba-88ef-465599598fde" providerId="ADAL" clId="{6B071DC5-7DF9-4531-8A7E-12E873C8603A}" dt="2023-01-25T17:31:03.687" v="4369" actId="1076"/>
          <ac:spMkLst>
            <pc:docMk/>
            <pc:sldMk cId="3153986529" sldId="336"/>
            <ac:spMk id="18" creationId="{234FFD77-56AB-4AA4-9E7D-830E14EBA7D8}"/>
          </ac:spMkLst>
        </pc:spChg>
        <pc:spChg chg="add mod">
          <ac:chgData name="BEN KHALFALLAH Hela ItimAsrScoVdf" userId="d55be94f-4073-46ba-88ef-465599598fde" providerId="ADAL" clId="{6B071DC5-7DF9-4531-8A7E-12E873C8603A}" dt="2023-01-25T17:31:03.687" v="4369" actId="1076"/>
          <ac:spMkLst>
            <pc:docMk/>
            <pc:sldMk cId="3153986529" sldId="336"/>
            <ac:spMk id="19" creationId="{A9F52192-B795-4D00-A0C8-24F7D9E6C398}"/>
          </ac:spMkLst>
        </pc:spChg>
        <pc:picChg chg="add mod">
          <ac:chgData name="BEN KHALFALLAH Hela ItimAsrScoVdf" userId="d55be94f-4073-46ba-88ef-465599598fde" providerId="ADAL" clId="{6B071DC5-7DF9-4531-8A7E-12E873C8603A}" dt="2023-01-25T17:31:03.687" v="4369" actId="1076"/>
          <ac:picMkLst>
            <pc:docMk/>
            <pc:sldMk cId="3153986529" sldId="336"/>
            <ac:picMk id="15" creationId="{81BCAF03-C357-4B63-91CC-C8D46526CCEC}"/>
          </ac:picMkLst>
        </pc:picChg>
        <pc:picChg chg="del">
          <ac:chgData name="BEN KHALFALLAH Hela ItimAsrScoVdf" userId="d55be94f-4073-46ba-88ef-465599598fde" providerId="ADAL" clId="{6B071DC5-7DF9-4531-8A7E-12E873C8603A}" dt="2023-01-25T17:30:49.356" v="4366" actId="478"/>
          <ac:picMkLst>
            <pc:docMk/>
            <pc:sldMk cId="3153986529" sldId="336"/>
            <ac:picMk id="226" creationId="{12FD202A-392B-4B15-80B9-670FEDF9DD60}"/>
          </ac:picMkLst>
        </pc:picChg>
        <pc:picChg chg="del">
          <ac:chgData name="BEN KHALFALLAH Hela ItimAsrScoVdf" userId="d55be94f-4073-46ba-88ef-465599598fde" providerId="ADAL" clId="{6B071DC5-7DF9-4531-8A7E-12E873C8603A}" dt="2023-01-25T17:30:49.356" v="4366" actId="478"/>
          <ac:picMkLst>
            <pc:docMk/>
            <pc:sldMk cId="3153986529" sldId="336"/>
            <ac:picMk id="3142" creationId="{BE2B269C-695E-455C-8389-DC4DDA31FA59}"/>
          </ac:picMkLst>
        </pc:picChg>
        <pc:picChg chg="del">
          <ac:chgData name="BEN KHALFALLAH Hela ItimAsrScoVdf" userId="d55be94f-4073-46ba-88ef-465599598fde" providerId="ADAL" clId="{6B071DC5-7DF9-4531-8A7E-12E873C8603A}" dt="2023-01-25T17:30:49.356" v="4366" actId="478"/>
          <ac:picMkLst>
            <pc:docMk/>
            <pc:sldMk cId="3153986529" sldId="336"/>
            <ac:picMk id="3144" creationId="{22416F77-DC10-48B9-BA51-1E1382251D48}"/>
          </ac:picMkLst>
        </pc:picChg>
        <pc:picChg chg="del">
          <ac:chgData name="BEN KHALFALLAH Hela ItimAsrScoVdf" userId="d55be94f-4073-46ba-88ef-465599598fde" providerId="ADAL" clId="{6B071DC5-7DF9-4531-8A7E-12E873C8603A}" dt="2023-01-25T17:30:49.356" v="4366" actId="478"/>
          <ac:picMkLst>
            <pc:docMk/>
            <pc:sldMk cId="3153986529" sldId="336"/>
            <ac:picMk id="3150" creationId="{315DE538-B6AE-456C-976E-0E9A40357255}"/>
          </ac:picMkLst>
        </pc:picChg>
      </pc:sldChg>
      <pc:sldChg chg="addSp delSp modSp add del mod">
        <pc:chgData name="BEN KHALFALLAH Hela ItimAsrScoVdf" userId="d55be94f-4073-46ba-88ef-465599598fde" providerId="ADAL" clId="{6B071DC5-7DF9-4531-8A7E-12E873C8603A}" dt="2023-01-25T22:46:42.826" v="11221" actId="47"/>
        <pc:sldMkLst>
          <pc:docMk/>
          <pc:sldMk cId="3690343738" sldId="337"/>
        </pc:sldMkLst>
        <pc:spChg chg="mod">
          <ac:chgData name="BEN KHALFALLAH Hela ItimAsrScoVdf" userId="d55be94f-4073-46ba-88ef-465599598fde" providerId="ADAL" clId="{6B071DC5-7DF9-4531-8A7E-12E873C8603A}" dt="2023-01-25T22:44:57.017" v="11144" actId="20577"/>
          <ac:spMkLst>
            <pc:docMk/>
            <pc:sldMk cId="3690343738" sldId="337"/>
            <ac:spMk id="2" creationId="{9A6B5AD6-C51C-4E6F-98A0-B650599B041D}"/>
          </ac:spMkLst>
        </pc:spChg>
        <pc:graphicFrameChg chg="add del mod">
          <ac:chgData name="BEN KHALFALLAH Hela ItimAsrScoVdf" userId="d55be94f-4073-46ba-88ef-465599598fde" providerId="ADAL" clId="{6B071DC5-7DF9-4531-8A7E-12E873C8603A}" dt="2023-01-25T22:45:30.144" v="11177" actId="478"/>
          <ac:graphicFrameMkLst>
            <pc:docMk/>
            <pc:sldMk cId="3690343738" sldId="337"/>
            <ac:graphicFrameMk id="3" creationId="{AE28E2A5-1128-4FE5-AB4C-5C24A4952FB5}"/>
          </ac:graphicFrameMkLst>
        </pc:graphicFrameChg>
      </pc:sldChg>
      <pc:sldChg chg="addSp delSp modSp add del mod replId">
        <pc:chgData name="BEN KHALFALLAH Hela ItimAsrScoVdf" userId="d55be94f-4073-46ba-88ef-465599598fde" providerId="ADAL" clId="{6B071DC5-7DF9-4531-8A7E-12E873C8603A}" dt="2023-01-25T21:08:21.622" v="8446" actId="47"/>
        <pc:sldMkLst>
          <pc:docMk/>
          <pc:sldMk cId="1601321884" sldId="338"/>
        </pc:sldMkLst>
        <pc:spChg chg="mod">
          <ac:chgData name="BEN KHALFALLAH Hela ItimAsrScoVdf" userId="d55be94f-4073-46ba-88ef-465599598fde" providerId="ADAL" clId="{6B071DC5-7DF9-4531-8A7E-12E873C8603A}" dt="2023-01-25T17:32:30.844" v="4438" actId="20577"/>
          <ac:spMkLst>
            <pc:docMk/>
            <pc:sldMk cId="1601321884" sldId="338"/>
            <ac:spMk id="2" creationId="{B1A01B25-B805-4738-9F92-6F684430E995}"/>
          </ac:spMkLst>
        </pc:spChg>
        <pc:spChg chg="add del mod">
          <ac:chgData name="BEN KHALFALLAH Hela ItimAsrScoVdf" userId="d55be94f-4073-46ba-88ef-465599598fde" providerId="ADAL" clId="{6B071DC5-7DF9-4531-8A7E-12E873C8603A}" dt="2023-01-25T21:07:59.616" v="8441" actId="21"/>
          <ac:spMkLst>
            <pc:docMk/>
            <pc:sldMk cId="1601321884" sldId="338"/>
            <ac:spMk id="3" creationId="{35A0588E-4B15-4EF3-9F8B-9827D0D5664C}"/>
          </ac:spMkLst>
        </pc:spChg>
      </pc:sldChg>
      <pc:sldChg chg="modSp add del mod replId">
        <pc:chgData name="BEN KHALFALLAH Hela ItimAsrScoVdf" userId="d55be94f-4073-46ba-88ef-465599598fde" providerId="ADAL" clId="{6B071DC5-7DF9-4531-8A7E-12E873C8603A}" dt="2023-01-25T20:17:22.208" v="7390" actId="47"/>
        <pc:sldMkLst>
          <pc:docMk/>
          <pc:sldMk cId="531792290" sldId="339"/>
        </pc:sldMkLst>
        <pc:spChg chg="mod">
          <ac:chgData name="BEN KHALFALLAH Hela ItimAsrScoVdf" userId="d55be94f-4073-46ba-88ef-465599598fde" providerId="ADAL" clId="{6B071DC5-7DF9-4531-8A7E-12E873C8603A}" dt="2023-01-25T17:32:46.451" v="4460" actId="20577"/>
          <ac:spMkLst>
            <pc:docMk/>
            <pc:sldMk cId="531792290" sldId="339"/>
            <ac:spMk id="3" creationId="{5023AFFE-2B33-4FD3-9309-093EDAEA22B1}"/>
          </ac:spMkLst>
        </pc:spChg>
      </pc:sldChg>
      <pc:sldChg chg="addSp delSp modSp new mod ord">
        <pc:chgData name="BEN KHALFALLAH Hela ItimAsrScoVdf" userId="d55be94f-4073-46ba-88ef-465599598fde" providerId="ADAL" clId="{6B071DC5-7DF9-4531-8A7E-12E873C8603A}" dt="2023-01-25T18:34:50.932" v="5342"/>
        <pc:sldMkLst>
          <pc:docMk/>
          <pc:sldMk cId="414182236" sldId="340"/>
        </pc:sldMkLst>
        <pc:spChg chg="add del mod">
          <ac:chgData name="BEN KHALFALLAH Hela ItimAsrScoVdf" userId="d55be94f-4073-46ba-88ef-465599598fde" providerId="ADAL" clId="{6B071DC5-7DF9-4531-8A7E-12E873C8603A}" dt="2023-01-25T17:56:26.638" v="4656" actId="478"/>
          <ac:spMkLst>
            <pc:docMk/>
            <pc:sldMk cId="414182236" sldId="340"/>
            <ac:spMk id="2" creationId="{DBD57AB9-23D1-4A19-A091-CA707E531ED6}"/>
          </ac:spMkLst>
        </pc:spChg>
        <pc:spChg chg="add mod">
          <ac:chgData name="BEN KHALFALLAH Hela ItimAsrScoVdf" userId="d55be94f-4073-46ba-88ef-465599598fde" providerId="ADAL" clId="{6B071DC5-7DF9-4531-8A7E-12E873C8603A}" dt="2023-01-25T17:56:45.582" v="4663" actId="14100"/>
          <ac:spMkLst>
            <pc:docMk/>
            <pc:sldMk cId="414182236" sldId="340"/>
            <ac:spMk id="3" creationId="{B98D7FB6-F0F0-4F42-9438-5B9BF5102553}"/>
          </ac:spMkLst>
        </pc:spChg>
        <pc:spChg chg="add mod">
          <ac:chgData name="BEN KHALFALLAH Hela ItimAsrScoVdf" userId="d55be94f-4073-46ba-88ef-465599598fde" providerId="ADAL" clId="{6B071DC5-7DF9-4531-8A7E-12E873C8603A}" dt="2023-01-25T17:57:33.971" v="4673" actId="14100"/>
          <ac:spMkLst>
            <pc:docMk/>
            <pc:sldMk cId="414182236" sldId="340"/>
            <ac:spMk id="4" creationId="{652749DA-25CB-4A94-B5E6-F629ADE12B75}"/>
          </ac:spMkLst>
        </pc:spChg>
        <pc:spChg chg="add mod">
          <ac:chgData name="BEN KHALFALLAH Hela ItimAsrScoVdf" userId="d55be94f-4073-46ba-88ef-465599598fde" providerId="ADAL" clId="{6B071DC5-7DF9-4531-8A7E-12E873C8603A}" dt="2023-01-25T17:57:45.690" v="4675" actId="14100"/>
          <ac:spMkLst>
            <pc:docMk/>
            <pc:sldMk cId="414182236" sldId="340"/>
            <ac:spMk id="5" creationId="{D884A692-DE88-4903-86F2-3B34221A56D6}"/>
          </ac:spMkLst>
        </pc:spChg>
        <pc:spChg chg="add mod">
          <ac:chgData name="BEN KHALFALLAH Hela ItimAsrScoVdf" userId="d55be94f-4073-46ba-88ef-465599598fde" providerId="ADAL" clId="{6B071DC5-7DF9-4531-8A7E-12E873C8603A}" dt="2023-01-25T17:57:54.093" v="4677" actId="14100"/>
          <ac:spMkLst>
            <pc:docMk/>
            <pc:sldMk cId="414182236" sldId="340"/>
            <ac:spMk id="6" creationId="{DB8A462D-54D1-437B-9F1B-A3B7310C479C}"/>
          </ac:spMkLst>
        </pc:spChg>
        <pc:spChg chg="add mod">
          <ac:chgData name="BEN KHALFALLAH Hela ItimAsrScoVdf" userId="d55be94f-4073-46ba-88ef-465599598fde" providerId="ADAL" clId="{6B071DC5-7DF9-4531-8A7E-12E873C8603A}" dt="2023-01-25T17:58:12.182" v="4679" actId="14100"/>
          <ac:spMkLst>
            <pc:docMk/>
            <pc:sldMk cId="414182236" sldId="340"/>
            <ac:spMk id="7" creationId="{92E47C3A-0D4E-4A1B-8B4B-974F4D7084D8}"/>
          </ac:spMkLst>
        </pc:spChg>
        <pc:spChg chg="add mod">
          <ac:chgData name="BEN KHALFALLAH Hela ItimAsrScoVdf" userId="d55be94f-4073-46ba-88ef-465599598fde" providerId="ADAL" clId="{6B071DC5-7DF9-4531-8A7E-12E873C8603A}" dt="2023-01-25T18:13:39.944" v="4979" actId="12788"/>
          <ac:spMkLst>
            <pc:docMk/>
            <pc:sldMk cId="414182236" sldId="340"/>
            <ac:spMk id="10" creationId="{8CC7CD49-286A-4706-9F54-363721A8ABF9}"/>
          </ac:spMkLst>
        </pc:spChg>
        <pc:spChg chg="add mod">
          <ac:chgData name="BEN KHALFALLAH Hela ItimAsrScoVdf" userId="d55be94f-4073-46ba-88ef-465599598fde" providerId="ADAL" clId="{6B071DC5-7DF9-4531-8A7E-12E873C8603A}" dt="2023-01-25T18:13:39.944" v="4979" actId="12788"/>
          <ac:spMkLst>
            <pc:docMk/>
            <pc:sldMk cId="414182236" sldId="340"/>
            <ac:spMk id="11" creationId="{E2207DE7-AB01-4647-9E61-AE037604F7C1}"/>
          </ac:spMkLst>
        </pc:spChg>
        <pc:spChg chg="add mod">
          <ac:chgData name="BEN KHALFALLAH Hela ItimAsrScoVdf" userId="d55be94f-4073-46ba-88ef-465599598fde" providerId="ADAL" clId="{6B071DC5-7DF9-4531-8A7E-12E873C8603A}" dt="2023-01-25T18:13:39.944" v="4979" actId="12788"/>
          <ac:spMkLst>
            <pc:docMk/>
            <pc:sldMk cId="414182236" sldId="340"/>
            <ac:spMk id="12" creationId="{A7C8DF9C-FFEC-476C-93DC-B2A393DAB799}"/>
          </ac:spMkLst>
        </pc:spChg>
        <pc:spChg chg="add mod">
          <ac:chgData name="BEN KHALFALLAH Hela ItimAsrScoVdf" userId="d55be94f-4073-46ba-88ef-465599598fde" providerId="ADAL" clId="{6B071DC5-7DF9-4531-8A7E-12E873C8603A}" dt="2023-01-25T18:13:39.944" v="4979" actId="12788"/>
          <ac:spMkLst>
            <pc:docMk/>
            <pc:sldMk cId="414182236" sldId="340"/>
            <ac:spMk id="13" creationId="{47B4BE7B-FA77-4E92-A4C1-443A2A469710}"/>
          </ac:spMkLst>
        </pc:spChg>
        <pc:picChg chg="add mod">
          <ac:chgData name="BEN KHALFALLAH Hela ItimAsrScoVdf" userId="d55be94f-4073-46ba-88ef-465599598fde" providerId="ADAL" clId="{6B071DC5-7DF9-4531-8A7E-12E873C8603A}" dt="2023-01-25T18:12:18.890" v="4966" actId="1076"/>
          <ac:picMkLst>
            <pc:docMk/>
            <pc:sldMk cId="414182236" sldId="340"/>
            <ac:picMk id="9" creationId="{D2C1144C-E3F7-4518-803E-04E6FCBD34AD}"/>
          </ac:picMkLst>
        </pc:picChg>
        <pc:cxnChg chg="add">
          <ac:chgData name="BEN KHALFALLAH Hela ItimAsrScoVdf" userId="d55be94f-4073-46ba-88ef-465599598fde" providerId="ADAL" clId="{6B071DC5-7DF9-4531-8A7E-12E873C8603A}" dt="2023-01-25T18:13:49.529" v="4980" actId="11529"/>
          <ac:cxnSpMkLst>
            <pc:docMk/>
            <pc:sldMk cId="414182236" sldId="340"/>
            <ac:cxnSpMk id="15" creationId="{563EF148-A94F-4CFE-BE54-E396B84F769C}"/>
          </ac:cxnSpMkLst>
        </pc:cxnChg>
        <pc:cxnChg chg="add">
          <ac:chgData name="BEN KHALFALLAH Hela ItimAsrScoVdf" userId="d55be94f-4073-46ba-88ef-465599598fde" providerId="ADAL" clId="{6B071DC5-7DF9-4531-8A7E-12E873C8603A}" dt="2023-01-25T18:13:54.674" v="4981" actId="11529"/>
          <ac:cxnSpMkLst>
            <pc:docMk/>
            <pc:sldMk cId="414182236" sldId="340"/>
            <ac:cxnSpMk id="17" creationId="{8F29CFE8-55F7-47A6-9ED7-603A5927A859}"/>
          </ac:cxnSpMkLst>
        </pc:cxnChg>
        <pc:cxnChg chg="add">
          <ac:chgData name="BEN KHALFALLAH Hela ItimAsrScoVdf" userId="d55be94f-4073-46ba-88ef-465599598fde" providerId="ADAL" clId="{6B071DC5-7DF9-4531-8A7E-12E873C8603A}" dt="2023-01-25T18:14:00.465" v="4982" actId="11529"/>
          <ac:cxnSpMkLst>
            <pc:docMk/>
            <pc:sldMk cId="414182236" sldId="340"/>
            <ac:cxnSpMk id="19" creationId="{41E75EF6-7B80-4A5F-807C-A5DB699A66E7}"/>
          </ac:cxnSpMkLst>
        </pc:cxnChg>
        <pc:cxnChg chg="add">
          <ac:chgData name="BEN KHALFALLAH Hela ItimAsrScoVdf" userId="d55be94f-4073-46ba-88ef-465599598fde" providerId="ADAL" clId="{6B071DC5-7DF9-4531-8A7E-12E873C8603A}" dt="2023-01-25T18:14:05.655" v="4983" actId="11529"/>
          <ac:cxnSpMkLst>
            <pc:docMk/>
            <pc:sldMk cId="414182236" sldId="340"/>
            <ac:cxnSpMk id="21" creationId="{9CA821DD-235B-4484-BDCF-2F53DFAF118C}"/>
          </ac:cxnSpMkLst>
        </pc:cxnChg>
      </pc:sldChg>
      <pc:sldChg chg="add del">
        <pc:chgData name="BEN KHALFALLAH Hela ItimAsrScoVdf" userId="d55be94f-4073-46ba-88ef-465599598fde" providerId="ADAL" clId="{6B071DC5-7DF9-4531-8A7E-12E873C8603A}" dt="2023-01-25T19:09:32.834" v="5942" actId="47"/>
        <pc:sldMkLst>
          <pc:docMk/>
          <pc:sldMk cId="2769994208" sldId="341"/>
        </pc:sldMkLst>
      </pc:sldChg>
      <pc:sldChg chg="addSp delSp modSp new mod setBg">
        <pc:chgData name="BEN KHALFALLAH Hela ItimAsrScoVdf" userId="d55be94f-4073-46ba-88ef-465599598fde" providerId="ADAL" clId="{6B071DC5-7DF9-4531-8A7E-12E873C8603A}" dt="2023-01-25T18:09:22.191" v="4956" actId="26606"/>
        <pc:sldMkLst>
          <pc:docMk/>
          <pc:sldMk cId="4205909242" sldId="342"/>
        </pc:sldMkLst>
        <pc:spChg chg="mod">
          <ac:chgData name="BEN KHALFALLAH Hela ItimAsrScoVdf" userId="d55be94f-4073-46ba-88ef-465599598fde" providerId="ADAL" clId="{6B071DC5-7DF9-4531-8A7E-12E873C8603A}" dt="2023-01-25T18:09:22.191" v="4956" actId="26606"/>
          <ac:spMkLst>
            <pc:docMk/>
            <pc:sldMk cId="4205909242" sldId="342"/>
            <ac:spMk id="2" creationId="{706B3FCA-189D-4EEE-B5A2-1C9DB6A412B0}"/>
          </ac:spMkLst>
        </pc:spChg>
        <pc:spChg chg="add">
          <ac:chgData name="BEN KHALFALLAH Hela ItimAsrScoVdf" userId="d55be94f-4073-46ba-88ef-465599598fde" providerId="ADAL" clId="{6B071DC5-7DF9-4531-8A7E-12E873C8603A}" dt="2023-01-25T18:09:22.191" v="4956" actId="26606"/>
          <ac:spMkLst>
            <pc:docMk/>
            <pc:sldMk cId="4205909242" sldId="342"/>
            <ac:spMk id="6153" creationId="{3A8EC506-B1DA-46A1-B44D-774E68468E13}"/>
          </ac:spMkLst>
        </pc:spChg>
        <pc:spChg chg="add">
          <ac:chgData name="BEN KHALFALLAH Hela ItimAsrScoVdf" userId="d55be94f-4073-46ba-88ef-465599598fde" providerId="ADAL" clId="{6B071DC5-7DF9-4531-8A7E-12E873C8603A}" dt="2023-01-25T18:09:22.191" v="4956" actId="26606"/>
          <ac:spMkLst>
            <pc:docMk/>
            <pc:sldMk cId="4205909242" sldId="342"/>
            <ac:spMk id="6155" creationId="{BFF30785-305E-45D7-984F-5AA93D3CA561}"/>
          </ac:spMkLst>
        </pc:spChg>
        <pc:spChg chg="add">
          <ac:chgData name="BEN KHALFALLAH Hela ItimAsrScoVdf" userId="d55be94f-4073-46ba-88ef-465599598fde" providerId="ADAL" clId="{6B071DC5-7DF9-4531-8A7E-12E873C8603A}" dt="2023-01-25T18:09:22.191" v="4956" actId="26606"/>
          <ac:spMkLst>
            <pc:docMk/>
            <pc:sldMk cId="4205909242" sldId="342"/>
            <ac:spMk id="6159" creationId="{C6D18C07-B1F9-42F0-8956-B88FC37A674C}"/>
          </ac:spMkLst>
        </pc:spChg>
        <pc:picChg chg="add del">
          <ac:chgData name="BEN KHALFALLAH Hela ItimAsrScoVdf" userId="d55be94f-4073-46ba-88ef-465599598fde" providerId="ADAL" clId="{6B071DC5-7DF9-4531-8A7E-12E873C8603A}" dt="2023-01-25T18:08:54.742" v="4952" actId="21"/>
          <ac:picMkLst>
            <pc:docMk/>
            <pc:sldMk cId="4205909242" sldId="342"/>
            <ac:picMk id="6146" creationId="{4C74A422-927A-4B82-AF22-11914E82A886}"/>
          </ac:picMkLst>
        </pc:picChg>
        <pc:picChg chg="add mod">
          <ac:chgData name="BEN KHALFALLAH Hela ItimAsrScoVdf" userId="d55be94f-4073-46ba-88ef-465599598fde" providerId="ADAL" clId="{6B071DC5-7DF9-4531-8A7E-12E873C8603A}" dt="2023-01-25T18:09:22.191" v="4956" actId="26606"/>
          <ac:picMkLst>
            <pc:docMk/>
            <pc:sldMk cId="4205909242" sldId="342"/>
            <ac:picMk id="6148" creationId="{5246563C-1B5C-45E0-8DE0-33F7E8C7C873}"/>
          </ac:picMkLst>
        </pc:picChg>
        <pc:cxnChg chg="add">
          <ac:chgData name="BEN KHALFALLAH Hela ItimAsrScoVdf" userId="d55be94f-4073-46ba-88ef-465599598fde" providerId="ADAL" clId="{6B071DC5-7DF9-4531-8A7E-12E873C8603A}" dt="2023-01-25T18:09:22.191" v="4956" actId="26606"/>
          <ac:cxnSpMkLst>
            <pc:docMk/>
            <pc:sldMk cId="4205909242" sldId="342"/>
            <ac:cxnSpMk id="6157" creationId="{15E01FA5-D766-43CA-A83D-E7CF3F04E96F}"/>
          </ac:cxnSpMkLst>
        </pc:cxnChg>
      </pc:sldChg>
      <pc:sldChg chg="addSp delSp modSp new del">
        <pc:chgData name="BEN KHALFALLAH Hela ItimAsrScoVdf" userId="d55be94f-4073-46ba-88ef-465599598fde" providerId="ADAL" clId="{6B071DC5-7DF9-4531-8A7E-12E873C8603A}" dt="2023-01-25T18:55:26.449" v="5563" actId="47"/>
        <pc:sldMkLst>
          <pc:docMk/>
          <pc:sldMk cId="1134535324" sldId="343"/>
        </pc:sldMkLst>
        <pc:picChg chg="add del mod">
          <ac:chgData name="BEN KHALFALLAH Hela ItimAsrScoVdf" userId="d55be94f-4073-46ba-88ef-465599598fde" providerId="ADAL" clId="{6B071DC5-7DF9-4531-8A7E-12E873C8603A}" dt="2023-01-25T18:54:20.330" v="5550" actId="21"/>
          <ac:picMkLst>
            <pc:docMk/>
            <pc:sldMk cId="1134535324" sldId="343"/>
            <ac:picMk id="2" creationId="{565C8009-5B1D-463F-9C82-EA775B445EB1}"/>
          </ac:picMkLst>
        </pc:picChg>
      </pc:sldChg>
      <pc:sldChg chg="addSp delSp modSp new mod">
        <pc:chgData name="BEN KHALFALLAH Hela ItimAsrScoVdf" userId="d55be94f-4073-46ba-88ef-465599598fde" providerId="ADAL" clId="{6B071DC5-7DF9-4531-8A7E-12E873C8603A}" dt="2023-01-26T11:15:40.903" v="11806" actId="571"/>
        <pc:sldMkLst>
          <pc:docMk/>
          <pc:sldMk cId="1471339870" sldId="344"/>
        </pc:sldMkLst>
        <pc:spChg chg="mod">
          <ac:chgData name="BEN KHALFALLAH Hela ItimAsrScoVdf" userId="d55be94f-4073-46ba-88ef-465599598fde" providerId="ADAL" clId="{6B071DC5-7DF9-4531-8A7E-12E873C8603A}" dt="2023-01-25T18:17:15.118" v="5063" actId="20577"/>
          <ac:spMkLst>
            <pc:docMk/>
            <pc:sldMk cId="1471339870" sldId="344"/>
            <ac:spMk id="2" creationId="{B74A85A7-F7C8-40C8-9A72-6F9DAC1907B1}"/>
          </ac:spMkLst>
        </pc:spChg>
        <pc:spChg chg="add mod">
          <ac:chgData name="BEN KHALFALLAH Hela ItimAsrScoVdf" userId="d55be94f-4073-46ba-88ef-465599598fde" providerId="ADAL" clId="{6B071DC5-7DF9-4531-8A7E-12E873C8603A}" dt="2023-01-26T11:15:24.465" v="11801" actId="208"/>
          <ac:spMkLst>
            <pc:docMk/>
            <pc:sldMk cId="1471339870" sldId="344"/>
            <ac:spMk id="3" creationId="{3490FF95-E5A1-47E0-B1D2-BE985172AF1E}"/>
          </ac:spMkLst>
        </pc:spChg>
        <pc:spChg chg="add del">
          <ac:chgData name="BEN KHALFALLAH Hela ItimAsrScoVdf" userId="d55be94f-4073-46ba-88ef-465599598fde" providerId="ADAL" clId="{6B071DC5-7DF9-4531-8A7E-12E873C8603A}" dt="2023-01-25T18:14:57.887" v="5012" actId="22"/>
          <ac:spMkLst>
            <pc:docMk/>
            <pc:sldMk cId="1471339870" sldId="344"/>
            <ac:spMk id="4" creationId="{F86076A3-1238-4A6D-A309-25230CAB9452}"/>
          </ac:spMkLst>
        </pc:spChg>
        <pc:spChg chg="add mod">
          <ac:chgData name="BEN KHALFALLAH Hela ItimAsrScoVdf" userId="d55be94f-4073-46ba-88ef-465599598fde" providerId="ADAL" clId="{6B071DC5-7DF9-4531-8A7E-12E873C8603A}" dt="2023-01-25T18:17:04.424" v="5029" actId="20577"/>
          <ac:spMkLst>
            <pc:docMk/>
            <pc:sldMk cId="1471339870" sldId="344"/>
            <ac:spMk id="5" creationId="{92FC853D-8F93-442A-BAFE-5B7B85B2F0BB}"/>
          </ac:spMkLst>
        </pc:spChg>
        <pc:spChg chg="add mod">
          <ac:chgData name="BEN KHALFALLAH Hela ItimAsrScoVdf" userId="d55be94f-4073-46ba-88ef-465599598fde" providerId="ADAL" clId="{6B071DC5-7DF9-4531-8A7E-12E873C8603A}" dt="2023-01-26T11:15:28.076" v="11803" actId="571"/>
          <ac:spMkLst>
            <pc:docMk/>
            <pc:sldMk cId="1471339870" sldId="344"/>
            <ac:spMk id="7" creationId="{914AD55E-2AB5-4B71-867D-A7DDB8DE4491}"/>
          </ac:spMkLst>
        </pc:spChg>
        <pc:spChg chg="add mod">
          <ac:chgData name="BEN KHALFALLAH Hela ItimAsrScoVdf" userId="d55be94f-4073-46ba-88ef-465599598fde" providerId="ADAL" clId="{6B071DC5-7DF9-4531-8A7E-12E873C8603A}" dt="2023-01-26T11:15:36.728" v="11805" actId="14100"/>
          <ac:spMkLst>
            <pc:docMk/>
            <pc:sldMk cId="1471339870" sldId="344"/>
            <ac:spMk id="8" creationId="{605DF672-D83C-497E-B9CA-37A0023111B2}"/>
          </ac:spMkLst>
        </pc:spChg>
        <pc:spChg chg="add mod">
          <ac:chgData name="BEN KHALFALLAH Hela ItimAsrScoVdf" userId="d55be94f-4073-46ba-88ef-465599598fde" providerId="ADAL" clId="{6B071DC5-7DF9-4531-8A7E-12E873C8603A}" dt="2023-01-26T11:15:40.903" v="11806" actId="571"/>
          <ac:spMkLst>
            <pc:docMk/>
            <pc:sldMk cId="1471339870" sldId="344"/>
            <ac:spMk id="9" creationId="{C51E238A-732D-434E-867F-3F61E30D5BA7}"/>
          </ac:spMkLst>
        </pc:spChg>
        <pc:picChg chg="add mod">
          <ac:chgData name="BEN KHALFALLAH Hela ItimAsrScoVdf" userId="d55be94f-4073-46ba-88ef-465599598fde" providerId="ADAL" clId="{6B071DC5-7DF9-4531-8A7E-12E873C8603A}" dt="2023-01-26T11:15:28.076" v="11803" actId="571"/>
          <ac:picMkLst>
            <pc:docMk/>
            <pc:sldMk cId="1471339870" sldId="344"/>
            <ac:picMk id="6" creationId="{B64C7E05-D00D-4F1F-AD9E-C591CC3D11CB}"/>
          </ac:picMkLst>
        </pc:picChg>
        <pc:picChg chg="add mod">
          <ac:chgData name="BEN KHALFALLAH Hela ItimAsrScoVdf" userId="d55be94f-4073-46ba-88ef-465599598fde" providerId="ADAL" clId="{6B071DC5-7DF9-4531-8A7E-12E873C8603A}" dt="2023-01-25T18:17:20.700" v="5064" actId="1076"/>
          <ac:picMkLst>
            <pc:docMk/>
            <pc:sldMk cId="1471339870" sldId="344"/>
            <ac:picMk id="8195" creationId="{01C1B677-3876-4765-9BB9-7D964026DE7A}"/>
          </ac:picMkLst>
        </pc:picChg>
      </pc:sldChg>
      <pc:sldChg chg="addSp delSp modSp add mod">
        <pc:chgData name="BEN KHALFALLAH Hela ItimAsrScoVdf" userId="d55be94f-4073-46ba-88ef-465599598fde" providerId="ADAL" clId="{6B071DC5-7DF9-4531-8A7E-12E873C8603A}" dt="2023-01-25T18:24:27.784" v="5181" actId="20577"/>
        <pc:sldMkLst>
          <pc:docMk/>
          <pc:sldMk cId="4072989247" sldId="345"/>
        </pc:sldMkLst>
        <pc:spChg chg="mod">
          <ac:chgData name="BEN KHALFALLAH Hela ItimAsrScoVdf" userId="d55be94f-4073-46ba-88ef-465599598fde" providerId="ADAL" clId="{6B071DC5-7DF9-4531-8A7E-12E873C8603A}" dt="2023-01-25T18:17:38.482" v="5083" actId="20577"/>
          <ac:spMkLst>
            <pc:docMk/>
            <pc:sldMk cId="4072989247" sldId="345"/>
            <ac:spMk id="2" creationId="{B74A85A7-F7C8-40C8-9A72-6F9DAC1907B1}"/>
          </ac:spMkLst>
        </pc:spChg>
        <pc:spChg chg="add del">
          <ac:chgData name="BEN KHALFALLAH Hela ItimAsrScoVdf" userId="d55be94f-4073-46ba-88ef-465599598fde" providerId="ADAL" clId="{6B071DC5-7DF9-4531-8A7E-12E873C8603A}" dt="2023-01-25T18:18:16.845" v="5086" actId="478"/>
          <ac:spMkLst>
            <pc:docMk/>
            <pc:sldMk cId="4072989247" sldId="345"/>
            <ac:spMk id="3" creationId="{42E6D465-D133-4B1F-B2BD-4CEDDDB60CB5}"/>
          </ac:spMkLst>
        </pc:spChg>
        <pc:spChg chg="add mod">
          <ac:chgData name="BEN KHALFALLAH Hela ItimAsrScoVdf" userId="d55be94f-4073-46ba-88ef-465599598fde" providerId="ADAL" clId="{6B071DC5-7DF9-4531-8A7E-12E873C8603A}" dt="2023-01-25T18:19:14.870" v="5116" actId="1036"/>
          <ac:spMkLst>
            <pc:docMk/>
            <pc:sldMk cId="4072989247" sldId="345"/>
            <ac:spMk id="4" creationId="{3BBA8FAB-B8D3-43D4-81A1-BB533B6C49B5}"/>
          </ac:spMkLst>
        </pc:spChg>
        <pc:spChg chg="del">
          <ac:chgData name="BEN KHALFALLAH Hela ItimAsrScoVdf" userId="d55be94f-4073-46ba-88ef-465599598fde" providerId="ADAL" clId="{6B071DC5-7DF9-4531-8A7E-12E873C8603A}" dt="2023-01-25T18:18:16.845" v="5086" actId="478"/>
          <ac:spMkLst>
            <pc:docMk/>
            <pc:sldMk cId="4072989247" sldId="345"/>
            <ac:spMk id="5" creationId="{92FC853D-8F93-442A-BAFE-5B7B85B2F0BB}"/>
          </ac:spMkLst>
        </pc:spChg>
        <pc:spChg chg="add mod">
          <ac:chgData name="BEN KHALFALLAH Hela ItimAsrScoVdf" userId="d55be94f-4073-46ba-88ef-465599598fde" providerId="ADAL" clId="{6B071DC5-7DF9-4531-8A7E-12E873C8603A}" dt="2023-01-25T18:20:51.225" v="5122" actId="207"/>
          <ac:spMkLst>
            <pc:docMk/>
            <pc:sldMk cId="4072989247" sldId="345"/>
            <ac:spMk id="9" creationId="{46404A84-876E-494F-9A77-69B13E991A90}"/>
          </ac:spMkLst>
        </pc:spChg>
        <pc:spChg chg="add mod">
          <ac:chgData name="BEN KHALFALLAH Hela ItimAsrScoVdf" userId="d55be94f-4073-46ba-88ef-465599598fde" providerId="ADAL" clId="{6B071DC5-7DF9-4531-8A7E-12E873C8603A}" dt="2023-01-25T18:24:27.784" v="5181" actId="20577"/>
          <ac:spMkLst>
            <pc:docMk/>
            <pc:sldMk cId="4072989247" sldId="345"/>
            <ac:spMk id="11" creationId="{44EDE4B8-FDC8-47B6-8841-43E5F050628C}"/>
          </ac:spMkLst>
        </pc:spChg>
        <pc:picChg chg="del">
          <ac:chgData name="BEN KHALFALLAH Hela ItimAsrScoVdf" userId="d55be94f-4073-46ba-88ef-465599598fde" providerId="ADAL" clId="{6B071DC5-7DF9-4531-8A7E-12E873C8603A}" dt="2023-01-25T18:17:40.334" v="5084" actId="478"/>
          <ac:picMkLst>
            <pc:docMk/>
            <pc:sldMk cId="4072989247" sldId="345"/>
            <ac:picMk id="8195" creationId="{01C1B677-3876-4765-9BB9-7D964026DE7A}"/>
          </ac:picMkLst>
        </pc:picChg>
        <pc:picChg chg="add mod">
          <ac:chgData name="BEN KHALFALLAH Hela ItimAsrScoVdf" userId="d55be94f-4073-46ba-88ef-465599598fde" providerId="ADAL" clId="{6B071DC5-7DF9-4531-8A7E-12E873C8603A}" dt="2023-01-25T18:23:58.620" v="5163" actId="1076"/>
          <ac:picMkLst>
            <pc:docMk/>
            <pc:sldMk cId="4072989247" sldId="345"/>
            <ac:picMk id="9220" creationId="{01DEBAA6-6D2E-46A4-AF5C-D84A438CBB67}"/>
          </ac:picMkLst>
        </pc:picChg>
      </pc:sldChg>
      <pc:sldChg chg="addSp delSp modSp add mod">
        <pc:chgData name="BEN KHALFALLAH Hela ItimAsrScoVdf" userId="d55be94f-4073-46ba-88ef-465599598fde" providerId="ADAL" clId="{6B071DC5-7DF9-4531-8A7E-12E873C8603A}" dt="2023-01-25T18:25:15.217" v="5198" actId="20577"/>
        <pc:sldMkLst>
          <pc:docMk/>
          <pc:sldMk cId="3536057629" sldId="346"/>
        </pc:sldMkLst>
        <pc:spChg chg="mod">
          <ac:chgData name="BEN KHALFALLAH Hela ItimAsrScoVdf" userId="d55be94f-4073-46ba-88ef-465599598fde" providerId="ADAL" clId="{6B071DC5-7DF9-4531-8A7E-12E873C8603A}" dt="2023-01-25T18:21:23.188" v="5147" actId="20577"/>
          <ac:spMkLst>
            <pc:docMk/>
            <pc:sldMk cId="3536057629" sldId="346"/>
            <ac:spMk id="2" creationId="{B74A85A7-F7C8-40C8-9A72-6F9DAC1907B1}"/>
          </ac:spMkLst>
        </pc:spChg>
        <pc:spChg chg="add mod">
          <ac:chgData name="BEN KHALFALLAH Hela ItimAsrScoVdf" userId="d55be94f-4073-46ba-88ef-465599598fde" providerId="ADAL" clId="{6B071DC5-7DF9-4531-8A7E-12E873C8603A}" dt="2023-01-25T18:22:21.457" v="5156" actId="13926"/>
          <ac:spMkLst>
            <pc:docMk/>
            <pc:sldMk cId="3536057629" sldId="346"/>
            <ac:spMk id="3" creationId="{AEE013B8-F7F3-4B3A-82F9-3A503F556D1C}"/>
          </ac:spMkLst>
        </pc:spChg>
        <pc:spChg chg="del">
          <ac:chgData name="BEN KHALFALLAH Hela ItimAsrScoVdf" userId="d55be94f-4073-46ba-88ef-465599598fde" providerId="ADAL" clId="{6B071DC5-7DF9-4531-8A7E-12E873C8603A}" dt="2023-01-25T18:21:06.149" v="5124" actId="478"/>
          <ac:spMkLst>
            <pc:docMk/>
            <pc:sldMk cId="3536057629" sldId="346"/>
            <ac:spMk id="4" creationId="{3BBA8FAB-B8D3-43D4-81A1-BB533B6C49B5}"/>
          </ac:spMkLst>
        </pc:spChg>
        <pc:spChg chg="add mod">
          <ac:chgData name="BEN KHALFALLAH Hela ItimAsrScoVdf" userId="d55be94f-4073-46ba-88ef-465599598fde" providerId="ADAL" clId="{6B071DC5-7DF9-4531-8A7E-12E873C8603A}" dt="2023-01-25T18:25:15.217" v="5198" actId="20577"/>
          <ac:spMkLst>
            <pc:docMk/>
            <pc:sldMk cId="3536057629" sldId="346"/>
            <ac:spMk id="8" creationId="{0078A228-D262-48F1-9653-4D168348FEB0}"/>
          </ac:spMkLst>
        </pc:spChg>
        <pc:spChg chg="del">
          <ac:chgData name="BEN KHALFALLAH Hela ItimAsrScoVdf" userId="d55be94f-4073-46ba-88ef-465599598fde" providerId="ADAL" clId="{6B071DC5-7DF9-4531-8A7E-12E873C8603A}" dt="2023-01-25T18:21:06.149" v="5124" actId="478"/>
          <ac:spMkLst>
            <pc:docMk/>
            <pc:sldMk cId="3536057629" sldId="346"/>
            <ac:spMk id="9" creationId="{46404A84-876E-494F-9A77-69B13E991A90}"/>
          </ac:spMkLst>
        </pc:spChg>
        <pc:picChg chg="del">
          <ac:chgData name="BEN KHALFALLAH Hela ItimAsrScoVdf" userId="d55be94f-4073-46ba-88ef-465599598fde" providerId="ADAL" clId="{6B071DC5-7DF9-4531-8A7E-12E873C8603A}" dt="2023-01-25T18:21:06.149" v="5124" actId="478"/>
          <ac:picMkLst>
            <pc:docMk/>
            <pc:sldMk cId="3536057629" sldId="346"/>
            <ac:picMk id="9220" creationId="{01DEBAA6-6D2E-46A4-AF5C-D84A438CBB67}"/>
          </ac:picMkLst>
        </pc:picChg>
        <pc:picChg chg="add mod">
          <ac:chgData name="BEN KHALFALLAH Hela ItimAsrScoVdf" userId="d55be94f-4073-46ba-88ef-465599598fde" providerId="ADAL" clId="{6B071DC5-7DF9-4531-8A7E-12E873C8603A}" dt="2023-01-25T18:25:01.276" v="5195" actId="1076"/>
          <ac:picMkLst>
            <pc:docMk/>
            <pc:sldMk cId="3536057629" sldId="346"/>
            <ac:picMk id="10243" creationId="{41D69409-A6D6-418D-959D-341CC449529B}"/>
          </ac:picMkLst>
        </pc:picChg>
      </pc:sldChg>
      <pc:sldChg chg="addSp modSp new mod">
        <pc:chgData name="BEN KHALFALLAH Hela ItimAsrScoVdf" userId="d55be94f-4073-46ba-88ef-465599598fde" providerId="ADAL" clId="{6B071DC5-7DF9-4531-8A7E-12E873C8603A}" dt="2023-01-25T18:33:53.522" v="5340" actId="207"/>
        <pc:sldMkLst>
          <pc:docMk/>
          <pc:sldMk cId="2691124532" sldId="347"/>
        </pc:sldMkLst>
        <pc:spChg chg="mod">
          <ac:chgData name="BEN KHALFALLAH Hela ItimAsrScoVdf" userId="d55be94f-4073-46ba-88ef-465599598fde" providerId="ADAL" clId="{6B071DC5-7DF9-4531-8A7E-12E873C8603A}" dt="2023-01-25T18:31:16.398" v="5306" actId="20577"/>
          <ac:spMkLst>
            <pc:docMk/>
            <pc:sldMk cId="2691124532" sldId="347"/>
            <ac:spMk id="2" creationId="{339EB7D0-A7CE-4AC6-B7B1-FC3030792AA1}"/>
          </ac:spMkLst>
        </pc:spChg>
        <pc:spChg chg="add mod">
          <ac:chgData name="BEN KHALFALLAH Hela ItimAsrScoVdf" userId="d55be94f-4073-46ba-88ef-465599598fde" providerId="ADAL" clId="{6B071DC5-7DF9-4531-8A7E-12E873C8603A}" dt="2023-01-25T18:33:35.687" v="5337" actId="1076"/>
          <ac:spMkLst>
            <pc:docMk/>
            <pc:sldMk cId="2691124532" sldId="347"/>
            <ac:spMk id="3" creationId="{9ACD3C73-20CC-4891-B1D9-E2943051C289}"/>
          </ac:spMkLst>
        </pc:spChg>
        <pc:spChg chg="add mod">
          <ac:chgData name="BEN KHALFALLAH Hela ItimAsrScoVdf" userId="d55be94f-4073-46ba-88ef-465599598fde" providerId="ADAL" clId="{6B071DC5-7DF9-4531-8A7E-12E873C8603A}" dt="2023-01-25T18:33:53.522" v="5340" actId="207"/>
          <ac:spMkLst>
            <pc:docMk/>
            <pc:sldMk cId="2691124532" sldId="347"/>
            <ac:spMk id="5" creationId="{4E6FC31B-F624-47AA-964B-38EFA97204D2}"/>
          </ac:spMkLst>
        </pc:spChg>
        <pc:picChg chg="add mod">
          <ac:chgData name="BEN KHALFALLAH Hela ItimAsrScoVdf" userId="d55be94f-4073-46ba-88ef-465599598fde" providerId="ADAL" clId="{6B071DC5-7DF9-4531-8A7E-12E873C8603A}" dt="2023-01-25T18:33:42.636" v="5339" actId="1076"/>
          <ac:picMkLst>
            <pc:docMk/>
            <pc:sldMk cId="2691124532" sldId="347"/>
            <ac:picMk id="12290" creationId="{D37C16A4-914A-4B96-A068-D07357592CD6}"/>
          </ac:picMkLst>
        </pc:picChg>
      </pc:sldChg>
      <pc:sldChg chg="new del">
        <pc:chgData name="BEN KHALFALLAH Hela ItimAsrScoVdf" userId="d55be94f-4073-46ba-88ef-465599598fde" providerId="ADAL" clId="{6B071DC5-7DF9-4531-8A7E-12E873C8603A}" dt="2023-01-25T18:30:56.630" v="5265" actId="680"/>
        <pc:sldMkLst>
          <pc:docMk/>
          <pc:sldMk cId="3515026923" sldId="347"/>
        </pc:sldMkLst>
      </pc:sldChg>
      <pc:sldChg chg="addSp modSp new del mod setBg">
        <pc:chgData name="BEN KHALFALLAH Hela ItimAsrScoVdf" userId="d55be94f-4073-46ba-88ef-465599598fde" providerId="ADAL" clId="{6B071DC5-7DF9-4531-8A7E-12E873C8603A}" dt="2023-01-25T18:39:09.350" v="5370" actId="47"/>
        <pc:sldMkLst>
          <pc:docMk/>
          <pc:sldMk cId="465798962" sldId="348"/>
        </pc:sldMkLst>
        <pc:spChg chg="mod">
          <ac:chgData name="BEN KHALFALLAH Hela ItimAsrScoVdf" userId="d55be94f-4073-46ba-88ef-465599598fde" providerId="ADAL" clId="{6B071DC5-7DF9-4531-8A7E-12E873C8603A}" dt="2023-01-25T18:38:58.841" v="5369" actId="26606"/>
          <ac:spMkLst>
            <pc:docMk/>
            <pc:sldMk cId="465798962" sldId="348"/>
            <ac:spMk id="2" creationId="{6966B355-28D0-40F1-A80B-5A1A09DA14E7}"/>
          </ac:spMkLst>
        </pc:spChg>
        <pc:spChg chg="add">
          <ac:chgData name="BEN KHALFALLAH Hela ItimAsrScoVdf" userId="d55be94f-4073-46ba-88ef-465599598fde" providerId="ADAL" clId="{6B071DC5-7DF9-4531-8A7E-12E873C8603A}" dt="2023-01-25T18:38:58.841" v="5369" actId="26606"/>
          <ac:spMkLst>
            <pc:docMk/>
            <pc:sldMk cId="465798962" sldId="348"/>
            <ac:spMk id="13321" creationId="{C23416DF-B283-4D9F-A625-146552CA9EDB}"/>
          </ac:spMkLst>
        </pc:spChg>
        <pc:spChg chg="add">
          <ac:chgData name="BEN KHALFALLAH Hela ItimAsrScoVdf" userId="d55be94f-4073-46ba-88ef-465599598fde" providerId="ADAL" clId="{6B071DC5-7DF9-4531-8A7E-12E873C8603A}" dt="2023-01-25T18:38:58.841" v="5369" actId="26606"/>
          <ac:spMkLst>
            <pc:docMk/>
            <pc:sldMk cId="465798962" sldId="348"/>
            <ac:spMk id="13323" creationId="{73834904-4D9B-41F7-8DA6-0709FD9F7E9D}"/>
          </ac:spMkLst>
        </pc:spChg>
        <pc:spChg chg="add">
          <ac:chgData name="BEN KHALFALLAH Hela ItimAsrScoVdf" userId="d55be94f-4073-46ba-88ef-465599598fde" providerId="ADAL" clId="{6B071DC5-7DF9-4531-8A7E-12E873C8603A}" dt="2023-01-25T18:38:58.841" v="5369" actId="26606"/>
          <ac:spMkLst>
            <pc:docMk/>
            <pc:sldMk cId="465798962" sldId="348"/>
            <ac:spMk id="13327" creationId="{1D2E3C52-528A-4049-BCAA-5460756BC033}"/>
          </ac:spMkLst>
        </pc:spChg>
        <pc:spChg chg="add">
          <ac:chgData name="BEN KHALFALLAH Hela ItimAsrScoVdf" userId="d55be94f-4073-46ba-88ef-465599598fde" providerId="ADAL" clId="{6B071DC5-7DF9-4531-8A7E-12E873C8603A}" dt="2023-01-25T18:38:58.841" v="5369" actId="26606"/>
          <ac:spMkLst>
            <pc:docMk/>
            <pc:sldMk cId="465798962" sldId="348"/>
            <ac:spMk id="13329" creationId="{CD5B542C-8183-4445-AF4D-B23AAE3299EE}"/>
          </ac:spMkLst>
        </pc:spChg>
        <pc:picChg chg="add mod">
          <ac:chgData name="BEN KHALFALLAH Hela ItimAsrScoVdf" userId="d55be94f-4073-46ba-88ef-465599598fde" providerId="ADAL" clId="{6B071DC5-7DF9-4531-8A7E-12E873C8603A}" dt="2023-01-25T18:38:58.841" v="5369" actId="26606"/>
          <ac:picMkLst>
            <pc:docMk/>
            <pc:sldMk cId="465798962" sldId="348"/>
            <ac:picMk id="13314" creationId="{D98154ED-9EB7-4F36-8250-661D617C6EA2}"/>
          </ac:picMkLst>
        </pc:picChg>
        <pc:picChg chg="add mod">
          <ac:chgData name="BEN KHALFALLAH Hela ItimAsrScoVdf" userId="d55be94f-4073-46ba-88ef-465599598fde" providerId="ADAL" clId="{6B071DC5-7DF9-4531-8A7E-12E873C8603A}" dt="2023-01-25T18:38:58.841" v="5369" actId="26606"/>
          <ac:picMkLst>
            <pc:docMk/>
            <pc:sldMk cId="465798962" sldId="348"/>
            <ac:picMk id="13316" creationId="{6A531984-8B6E-4DE1-9EED-5C6F247BD9B9}"/>
          </ac:picMkLst>
        </pc:picChg>
        <pc:cxnChg chg="add">
          <ac:chgData name="BEN KHALFALLAH Hela ItimAsrScoVdf" userId="d55be94f-4073-46ba-88ef-465599598fde" providerId="ADAL" clId="{6B071DC5-7DF9-4531-8A7E-12E873C8603A}" dt="2023-01-25T18:38:58.841" v="5369" actId="26606"/>
          <ac:cxnSpMkLst>
            <pc:docMk/>
            <pc:sldMk cId="465798962" sldId="348"/>
            <ac:cxnSpMk id="13325" creationId="{C00D1207-ECAF-48E9-8834-2CE4D2198234}"/>
          </ac:cxnSpMkLst>
        </pc:cxnChg>
        <pc:cxnChg chg="add">
          <ac:chgData name="BEN KHALFALLAH Hela ItimAsrScoVdf" userId="d55be94f-4073-46ba-88ef-465599598fde" providerId="ADAL" clId="{6B071DC5-7DF9-4531-8A7E-12E873C8603A}" dt="2023-01-25T18:38:58.841" v="5369" actId="26606"/>
          <ac:cxnSpMkLst>
            <pc:docMk/>
            <pc:sldMk cId="465798962" sldId="348"/>
            <ac:cxnSpMk id="13331" creationId="{84ED9B5A-5577-4CA5-97AA-0E5E2EA9756F}"/>
          </ac:cxnSpMkLst>
        </pc:cxnChg>
        <pc:cxnChg chg="add">
          <ac:chgData name="BEN KHALFALLAH Hela ItimAsrScoVdf" userId="d55be94f-4073-46ba-88ef-465599598fde" providerId="ADAL" clId="{6B071DC5-7DF9-4531-8A7E-12E873C8603A}" dt="2023-01-25T18:38:58.841" v="5369" actId="26606"/>
          <ac:cxnSpMkLst>
            <pc:docMk/>
            <pc:sldMk cId="465798962" sldId="348"/>
            <ac:cxnSpMk id="13333" creationId="{2724283B-587C-4A0E-A50E-B8914975B48A}"/>
          </ac:cxnSpMkLst>
        </pc:cxnChg>
      </pc:sldChg>
      <pc:sldChg chg="new del">
        <pc:chgData name="BEN KHALFALLAH Hela ItimAsrScoVdf" userId="d55be94f-4073-46ba-88ef-465599598fde" providerId="ADAL" clId="{6B071DC5-7DF9-4531-8A7E-12E873C8603A}" dt="2023-01-25T18:53:01.859" v="5543" actId="47"/>
        <pc:sldMkLst>
          <pc:docMk/>
          <pc:sldMk cId="4112001489" sldId="348"/>
        </pc:sldMkLst>
      </pc:sldChg>
      <pc:sldChg chg="addSp delSp modSp new mod setBg">
        <pc:chgData name="BEN KHALFALLAH Hela ItimAsrScoVdf" userId="d55be94f-4073-46ba-88ef-465599598fde" providerId="ADAL" clId="{6B071DC5-7DF9-4531-8A7E-12E873C8603A}" dt="2023-01-25T19:21:27.164" v="6319" actId="26606"/>
        <pc:sldMkLst>
          <pc:docMk/>
          <pc:sldMk cId="2640468480" sldId="349"/>
        </pc:sldMkLst>
        <pc:spChg chg="mod">
          <ac:chgData name="BEN KHALFALLAH Hela ItimAsrScoVdf" userId="d55be94f-4073-46ba-88ef-465599598fde" providerId="ADAL" clId="{6B071DC5-7DF9-4531-8A7E-12E873C8603A}" dt="2023-01-25T19:21:27.164" v="6319" actId="26606"/>
          <ac:spMkLst>
            <pc:docMk/>
            <pc:sldMk cId="2640468480" sldId="349"/>
            <ac:spMk id="2" creationId="{291AE122-D7E3-4AB3-8D5E-DCF34B636198}"/>
          </ac:spMkLst>
        </pc:spChg>
        <pc:spChg chg="del">
          <ac:chgData name="BEN KHALFALLAH Hela ItimAsrScoVdf" userId="d55be94f-4073-46ba-88ef-465599598fde" providerId="ADAL" clId="{6B071DC5-7DF9-4531-8A7E-12E873C8603A}" dt="2023-01-25T18:41:02.290" v="5410" actId="478"/>
          <ac:spMkLst>
            <pc:docMk/>
            <pc:sldMk cId="2640468480" sldId="349"/>
            <ac:spMk id="3" creationId="{1AAA0216-7E2B-4DB1-8F7F-E920D9ABDA30}"/>
          </ac:spMkLst>
        </pc:spChg>
        <pc:spChg chg="add del">
          <ac:chgData name="BEN KHALFALLAH Hela ItimAsrScoVdf" userId="d55be94f-4073-46ba-88ef-465599598fde" providerId="ADAL" clId="{6B071DC5-7DF9-4531-8A7E-12E873C8603A}" dt="2023-01-25T19:21:15.590" v="6318" actId="26606"/>
          <ac:spMkLst>
            <pc:docMk/>
            <pc:sldMk cId="2640468480" sldId="349"/>
            <ac:spMk id="7" creationId="{BE194971-2F2D-44B0-8AE6-FF2DCCEE0A96}"/>
          </ac:spMkLst>
        </pc:spChg>
        <pc:spChg chg="add del">
          <ac:chgData name="BEN KHALFALLAH Hela ItimAsrScoVdf" userId="d55be94f-4073-46ba-88ef-465599598fde" providerId="ADAL" clId="{6B071DC5-7DF9-4531-8A7E-12E873C8603A}" dt="2023-01-25T19:21:15.590" v="6318" actId="26606"/>
          <ac:spMkLst>
            <pc:docMk/>
            <pc:sldMk cId="2640468480" sldId="349"/>
            <ac:spMk id="9" creationId="{1FF9A61E-EB11-4C46-82E1-3E00A3B4B4D6}"/>
          </ac:spMkLst>
        </pc:spChg>
        <pc:spChg chg="add del">
          <ac:chgData name="BEN KHALFALLAH Hela ItimAsrScoVdf" userId="d55be94f-4073-46ba-88ef-465599598fde" providerId="ADAL" clId="{6B071DC5-7DF9-4531-8A7E-12E873C8603A}" dt="2023-01-25T19:21:15.590" v="6318" actId="26606"/>
          <ac:spMkLst>
            <pc:docMk/>
            <pc:sldMk cId="2640468480" sldId="349"/>
            <ac:spMk id="13" creationId="{0BA28970-3E8F-46CD-A302-42EE83668B0A}"/>
          </ac:spMkLst>
        </pc:spChg>
        <pc:spChg chg="add del">
          <ac:chgData name="BEN KHALFALLAH Hela ItimAsrScoVdf" userId="d55be94f-4073-46ba-88ef-465599598fde" providerId="ADAL" clId="{6B071DC5-7DF9-4531-8A7E-12E873C8603A}" dt="2023-01-25T19:21:15.548" v="6317" actId="26606"/>
          <ac:spMkLst>
            <pc:docMk/>
            <pc:sldMk cId="2640468480" sldId="349"/>
            <ac:spMk id="20" creationId="{BE194971-2F2D-44B0-8AE6-FF2DCCEE0A96}"/>
          </ac:spMkLst>
        </pc:spChg>
        <pc:spChg chg="add del">
          <ac:chgData name="BEN KHALFALLAH Hela ItimAsrScoVdf" userId="d55be94f-4073-46ba-88ef-465599598fde" providerId="ADAL" clId="{6B071DC5-7DF9-4531-8A7E-12E873C8603A}" dt="2023-01-25T19:21:15.548" v="6317" actId="26606"/>
          <ac:spMkLst>
            <pc:docMk/>
            <pc:sldMk cId="2640468480" sldId="349"/>
            <ac:spMk id="22" creationId="{1FF9A61E-EB11-4C46-82E1-3E00A3B4B4D6}"/>
          </ac:spMkLst>
        </pc:spChg>
        <pc:spChg chg="add del">
          <ac:chgData name="BEN KHALFALLAH Hela ItimAsrScoVdf" userId="d55be94f-4073-46ba-88ef-465599598fde" providerId="ADAL" clId="{6B071DC5-7DF9-4531-8A7E-12E873C8603A}" dt="2023-01-25T19:21:15.548" v="6317" actId="26606"/>
          <ac:spMkLst>
            <pc:docMk/>
            <pc:sldMk cId="2640468480" sldId="349"/>
            <ac:spMk id="26" creationId="{DF0ADB4E-94F7-4499-A048-25702426FADE}"/>
          </ac:spMkLst>
        </pc:spChg>
        <pc:spChg chg="add del">
          <ac:chgData name="BEN KHALFALLAH Hela ItimAsrScoVdf" userId="d55be94f-4073-46ba-88ef-465599598fde" providerId="ADAL" clId="{6B071DC5-7DF9-4531-8A7E-12E873C8603A}" dt="2023-01-25T19:21:15.548" v="6317" actId="26606"/>
          <ac:spMkLst>
            <pc:docMk/>
            <pc:sldMk cId="2640468480" sldId="349"/>
            <ac:spMk id="28" creationId="{6AD96B72-46E2-410D-AD3A-DA76EE628CF5}"/>
          </ac:spMkLst>
        </pc:spChg>
        <pc:spChg chg="add del">
          <ac:chgData name="BEN KHALFALLAH Hela ItimAsrScoVdf" userId="d55be94f-4073-46ba-88ef-465599598fde" providerId="ADAL" clId="{6B071DC5-7DF9-4531-8A7E-12E873C8603A}" dt="2023-01-25T19:21:27.164" v="6319" actId="26606"/>
          <ac:spMkLst>
            <pc:docMk/>
            <pc:sldMk cId="2640468480" sldId="349"/>
            <ac:spMk id="32" creationId="{EA0B4097-B645-43E0-A2B5-B8D688E74592}"/>
          </ac:spMkLst>
        </pc:spChg>
        <pc:spChg chg="add del">
          <ac:chgData name="BEN KHALFALLAH Hela ItimAsrScoVdf" userId="d55be94f-4073-46ba-88ef-465599598fde" providerId="ADAL" clId="{6B071DC5-7DF9-4531-8A7E-12E873C8603A}" dt="2023-01-25T19:21:27.164" v="6319" actId="26606"/>
          <ac:spMkLst>
            <pc:docMk/>
            <pc:sldMk cId="2640468480" sldId="349"/>
            <ac:spMk id="33" creationId="{BE194971-2F2D-44B0-8AE6-FF2DCCEE0A96}"/>
          </ac:spMkLst>
        </pc:spChg>
        <pc:spChg chg="add del">
          <ac:chgData name="BEN KHALFALLAH Hela ItimAsrScoVdf" userId="d55be94f-4073-46ba-88ef-465599598fde" providerId="ADAL" clId="{6B071DC5-7DF9-4531-8A7E-12E873C8603A}" dt="2023-01-25T19:21:27.164" v="6319" actId="26606"/>
          <ac:spMkLst>
            <pc:docMk/>
            <pc:sldMk cId="2640468480" sldId="349"/>
            <ac:spMk id="34" creationId="{1FF9A61E-EB11-4C46-82E1-3E00A3B4B4D6}"/>
          </ac:spMkLst>
        </pc:spChg>
        <pc:spChg chg="add del">
          <ac:chgData name="BEN KHALFALLAH Hela ItimAsrScoVdf" userId="d55be94f-4073-46ba-88ef-465599598fde" providerId="ADAL" clId="{6B071DC5-7DF9-4531-8A7E-12E873C8603A}" dt="2023-01-25T19:21:27.164" v="6319" actId="26606"/>
          <ac:spMkLst>
            <pc:docMk/>
            <pc:sldMk cId="2640468480" sldId="349"/>
            <ac:spMk id="36" creationId="{A540FAC9-3505-49ED-9B06-A0F8C1485394}"/>
          </ac:spMkLst>
        </pc:spChg>
        <pc:spChg chg="add del">
          <ac:chgData name="BEN KHALFALLAH Hela ItimAsrScoVdf" userId="d55be94f-4073-46ba-88ef-465599598fde" providerId="ADAL" clId="{6B071DC5-7DF9-4531-8A7E-12E873C8603A}" dt="2023-01-25T19:21:27.164" v="6319" actId="26606"/>
          <ac:spMkLst>
            <pc:docMk/>
            <pc:sldMk cId="2640468480" sldId="349"/>
            <ac:spMk id="37" creationId="{9879B3CD-E329-42F5-B136-BA1F37EC0532}"/>
          </ac:spMkLst>
        </pc:spChg>
        <pc:spChg chg="add">
          <ac:chgData name="BEN KHALFALLAH Hela ItimAsrScoVdf" userId="d55be94f-4073-46ba-88ef-465599598fde" providerId="ADAL" clId="{6B071DC5-7DF9-4531-8A7E-12E873C8603A}" dt="2023-01-25T19:21:27.164" v="6319" actId="26606"/>
          <ac:spMkLst>
            <pc:docMk/>
            <pc:sldMk cId="2640468480" sldId="349"/>
            <ac:spMk id="43" creationId="{BE194971-2F2D-44B0-8AE6-FF2DCCEE0A96}"/>
          </ac:spMkLst>
        </pc:spChg>
        <pc:spChg chg="add">
          <ac:chgData name="BEN KHALFALLAH Hela ItimAsrScoVdf" userId="d55be94f-4073-46ba-88ef-465599598fde" providerId="ADAL" clId="{6B071DC5-7DF9-4531-8A7E-12E873C8603A}" dt="2023-01-25T19:21:27.164" v="6319" actId="26606"/>
          <ac:spMkLst>
            <pc:docMk/>
            <pc:sldMk cId="2640468480" sldId="349"/>
            <ac:spMk id="45" creationId="{1FF9A61E-EB11-4C46-82E1-3E00A3B4B4D6}"/>
          </ac:spMkLst>
        </pc:spChg>
        <pc:spChg chg="add">
          <ac:chgData name="BEN KHALFALLAH Hela ItimAsrScoVdf" userId="d55be94f-4073-46ba-88ef-465599598fde" providerId="ADAL" clId="{6B071DC5-7DF9-4531-8A7E-12E873C8603A}" dt="2023-01-25T19:21:27.164" v="6319" actId="26606"/>
          <ac:spMkLst>
            <pc:docMk/>
            <pc:sldMk cId="2640468480" sldId="349"/>
            <ac:spMk id="49" creationId="{4BA0C938-1486-4635-9F6C-44D521FA6A4E}"/>
          </ac:spMkLst>
        </pc:spChg>
        <pc:spChg chg="add">
          <ac:chgData name="BEN KHALFALLAH Hela ItimAsrScoVdf" userId="d55be94f-4073-46ba-88ef-465599598fde" providerId="ADAL" clId="{6B071DC5-7DF9-4531-8A7E-12E873C8603A}" dt="2023-01-25T19:21:27.164" v="6319" actId="26606"/>
          <ac:spMkLst>
            <pc:docMk/>
            <pc:sldMk cId="2640468480" sldId="349"/>
            <ac:spMk id="51" creationId="{942A7ABB-6A86-4A02-A072-FA82CDCE533C}"/>
          </ac:spMkLst>
        </pc:spChg>
        <pc:picChg chg="add del mod">
          <ac:chgData name="BEN KHALFALLAH Hela ItimAsrScoVdf" userId="d55be94f-4073-46ba-88ef-465599598fde" providerId="ADAL" clId="{6B071DC5-7DF9-4531-8A7E-12E873C8603A}" dt="2023-01-25T19:20:57.535" v="6315" actId="478"/>
          <ac:picMkLst>
            <pc:docMk/>
            <pc:sldMk cId="2640468480" sldId="349"/>
            <ac:picMk id="5" creationId="{418C3F3A-A32B-4A04-A301-E168559338E8}"/>
          </ac:picMkLst>
        </pc:picChg>
        <pc:cxnChg chg="add del">
          <ac:chgData name="BEN KHALFALLAH Hela ItimAsrScoVdf" userId="d55be94f-4073-46ba-88ef-465599598fde" providerId="ADAL" clId="{6B071DC5-7DF9-4531-8A7E-12E873C8603A}" dt="2023-01-25T19:21:15.590" v="6318" actId="26606"/>
          <ac:cxnSpMkLst>
            <pc:docMk/>
            <pc:sldMk cId="2640468480" sldId="349"/>
            <ac:cxnSpMk id="11" creationId="{5E564EB3-35F2-4EFF-87DC-642DC020526D}"/>
          </ac:cxnSpMkLst>
        </pc:cxnChg>
        <pc:cxnChg chg="add del">
          <ac:chgData name="BEN KHALFALLAH Hela ItimAsrScoVdf" userId="d55be94f-4073-46ba-88ef-465599598fde" providerId="ADAL" clId="{6B071DC5-7DF9-4531-8A7E-12E873C8603A}" dt="2023-01-25T19:21:15.590" v="6318" actId="26606"/>
          <ac:cxnSpMkLst>
            <pc:docMk/>
            <pc:sldMk cId="2640468480" sldId="349"/>
            <ac:cxnSpMk id="15" creationId="{47AE7893-212D-45CB-A5B0-AE377389AB3F}"/>
          </ac:cxnSpMkLst>
        </pc:cxnChg>
        <pc:cxnChg chg="add del">
          <ac:chgData name="BEN KHALFALLAH Hela ItimAsrScoVdf" userId="d55be94f-4073-46ba-88ef-465599598fde" providerId="ADAL" clId="{6B071DC5-7DF9-4531-8A7E-12E873C8603A}" dt="2023-01-25T19:21:15.548" v="6317" actId="26606"/>
          <ac:cxnSpMkLst>
            <pc:docMk/>
            <pc:sldMk cId="2640468480" sldId="349"/>
            <ac:cxnSpMk id="24" creationId="{5E564EB3-35F2-4EFF-87DC-642DC020526D}"/>
          </ac:cxnSpMkLst>
        </pc:cxnChg>
        <pc:cxnChg chg="add del">
          <ac:chgData name="BEN KHALFALLAH Hela ItimAsrScoVdf" userId="d55be94f-4073-46ba-88ef-465599598fde" providerId="ADAL" clId="{6B071DC5-7DF9-4531-8A7E-12E873C8603A}" dt="2023-01-25T19:21:15.548" v="6317" actId="26606"/>
          <ac:cxnSpMkLst>
            <pc:docMk/>
            <pc:sldMk cId="2640468480" sldId="349"/>
            <ac:cxnSpMk id="30" creationId="{218498B7-553E-4F59-A6D1-B7F56A185C38}"/>
          </ac:cxnSpMkLst>
        </pc:cxnChg>
        <pc:cxnChg chg="add del">
          <ac:chgData name="BEN KHALFALLAH Hela ItimAsrScoVdf" userId="d55be94f-4073-46ba-88ef-465599598fde" providerId="ADAL" clId="{6B071DC5-7DF9-4531-8A7E-12E873C8603A}" dt="2023-01-25T19:21:27.164" v="6319" actId="26606"/>
          <ac:cxnSpMkLst>
            <pc:docMk/>
            <pc:sldMk cId="2640468480" sldId="349"/>
            <ac:cxnSpMk id="35" creationId="{5E564EB3-35F2-4EFF-87DC-642DC020526D}"/>
          </ac:cxnSpMkLst>
        </pc:cxnChg>
        <pc:cxnChg chg="add del">
          <ac:chgData name="BEN KHALFALLAH Hela ItimAsrScoVdf" userId="d55be94f-4073-46ba-88ef-465599598fde" providerId="ADAL" clId="{6B071DC5-7DF9-4531-8A7E-12E873C8603A}" dt="2023-01-25T19:21:27.164" v="6319" actId="26606"/>
          <ac:cxnSpMkLst>
            <pc:docMk/>
            <pc:sldMk cId="2640468480" sldId="349"/>
            <ac:cxnSpMk id="38" creationId="{51B042EF-3024-4C57-B282-1B30607FB7C7}"/>
          </ac:cxnSpMkLst>
        </pc:cxnChg>
        <pc:cxnChg chg="add">
          <ac:chgData name="BEN KHALFALLAH Hela ItimAsrScoVdf" userId="d55be94f-4073-46ba-88ef-465599598fde" providerId="ADAL" clId="{6B071DC5-7DF9-4531-8A7E-12E873C8603A}" dt="2023-01-25T19:21:27.164" v="6319" actId="26606"/>
          <ac:cxnSpMkLst>
            <pc:docMk/>
            <pc:sldMk cId="2640468480" sldId="349"/>
            <ac:cxnSpMk id="47" creationId="{5E564EB3-35F2-4EFF-87DC-642DC020526D}"/>
          </ac:cxnSpMkLst>
        </pc:cxnChg>
        <pc:cxnChg chg="add">
          <ac:chgData name="BEN KHALFALLAH Hela ItimAsrScoVdf" userId="d55be94f-4073-46ba-88ef-465599598fde" providerId="ADAL" clId="{6B071DC5-7DF9-4531-8A7E-12E873C8603A}" dt="2023-01-25T19:21:27.164" v="6319" actId="26606"/>
          <ac:cxnSpMkLst>
            <pc:docMk/>
            <pc:sldMk cId="2640468480" sldId="349"/>
            <ac:cxnSpMk id="53" creationId="{B6916720-6D22-4D4B-BC19-23008C7DD487}"/>
          </ac:cxnSpMkLst>
        </pc:cxnChg>
      </pc:sldChg>
      <pc:sldChg chg="addSp delSp modSp new mod setBg">
        <pc:chgData name="BEN KHALFALLAH Hela ItimAsrScoVdf" userId="d55be94f-4073-46ba-88ef-465599598fde" providerId="ADAL" clId="{6B071DC5-7DF9-4531-8A7E-12E873C8603A}" dt="2023-01-25T18:56:39.996" v="5588" actId="1076"/>
        <pc:sldMkLst>
          <pc:docMk/>
          <pc:sldMk cId="409088972" sldId="350"/>
        </pc:sldMkLst>
        <pc:spChg chg="add del mod ord">
          <ac:chgData name="BEN KHALFALLAH Hela ItimAsrScoVdf" userId="d55be94f-4073-46ba-88ef-465599598fde" providerId="ADAL" clId="{6B071DC5-7DF9-4531-8A7E-12E873C8603A}" dt="2023-01-25T18:54:42.698" v="5557" actId="26606"/>
          <ac:spMkLst>
            <pc:docMk/>
            <pc:sldMk cId="409088972" sldId="350"/>
            <ac:spMk id="2" creationId="{02837BB2-E660-450C-877A-DC1519A3253A}"/>
          </ac:spMkLst>
        </pc:spChg>
        <pc:spChg chg="add mod">
          <ac:chgData name="BEN KHALFALLAH Hela ItimAsrScoVdf" userId="d55be94f-4073-46ba-88ef-465599598fde" providerId="ADAL" clId="{6B071DC5-7DF9-4531-8A7E-12E873C8603A}" dt="2023-01-25T18:55:15.852" v="5561" actId="1076"/>
          <ac:spMkLst>
            <pc:docMk/>
            <pc:sldMk cId="409088972" sldId="350"/>
            <ac:spMk id="4" creationId="{C4CE3832-1579-4D89-9643-DF2711B20303}"/>
          </ac:spMkLst>
        </pc:spChg>
        <pc:spChg chg="add mod">
          <ac:chgData name="BEN KHALFALLAH Hela ItimAsrScoVdf" userId="d55be94f-4073-46ba-88ef-465599598fde" providerId="ADAL" clId="{6B071DC5-7DF9-4531-8A7E-12E873C8603A}" dt="2023-01-25T18:56:39.996" v="5588" actId="1076"/>
          <ac:spMkLst>
            <pc:docMk/>
            <pc:sldMk cId="409088972" sldId="350"/>
            <ac:spMk id="5" creationId="{BDC503BC-857C-4D20-A397-D4309C09443C}"/>
          </ac:spMkLst>
        </pc:spChg>
        <pc:spChg chg="add del">
          <ac:chgData name="BEN KHALFALLAH Hela ItimAsrScoVdf" userId="d55be94f-4073-46ba-88ef-465599598fde" providerId="ADAL" clId="{6B071DC5-7DF9-4531-8A7E-12E873C8603A}" dt="2023-01-25T18:54:42.698" v="5557" actId="26606"/>
          <ac:spMkLst>
            <pc:docMk/>
            <pc:sldMk cId="409088972" sldId="350"/>
            <ac:spMk id="10" creationId="{4038CB10-1F5C-4D54-9DF7-12586DE5B007}"/>
          </ac:spMkLst>
        </pc:spChg>
        <pc:spChg chg="add del">
          <ac:chgData name="BEN KHALFALLAH Hela ItimAsrScoVdf" userId="d55be94f-4073-46ba-88ef-465599598fde" providerId="ADAL" clId="{6B071DC5-7DF9-4531-8A7E-12E873C8603A}" dt="2023-01-25T18:54:42.698" v="5557" actId="26606"/>
          <ac:spMkLst>
            <pc:docMk/>
            <pc:sldMk cId="409088972" sldId="350"/>
            <ac:spMk id="12" creationId="{73ED6512-6858-4552-B699-9A97FE9A4EA2}"/>
          </ac:spMkLst>
        </pc:spChg>
        <pc:picChg chg="add mod">
          <ac:chgData name="BEN KHALFALLAH Hela ItimAsrScoVdf" userId="d55be94f-4073-46ba-88ef-465599598fde" providerId="ADAL" clId="{6B071DC5-7DF9-4531-8A7E-12E873C8603A}" dt="2023-01-25T18:55:22.310" v="5562" actId="1076"/>
          <ac:picMkLst>
            <pc:docMk/>
            <pc:sldMk cId="409088972" sldId="350"/>
            <ac:picMk id="3" creationId="{3DFF2D27-9ADF-4F1A-B3F6-5ABAEE64B472}"/>
          </ac:picMkLst>
        </pc:picChg>
        <pc:picChg chg="add del mod">
          <ac:chgData name="BEN KHALFALLAH Hela ItimAsrScoVdf" userId="d55be94f-4073-46ba-88ef-465599598fde" providerId="ADAL" clId="{6B071DC5-7DF9-4531-8A7E-12E873C8603A}" dt="2023-01-25T18:54:35.864" v="5555"/>
          <ac:picMkLst>
            <pc:docMk/>
            <pc:sldMk cId="409088972" sldId="350"/>
            <ac:picMk id="7" creationId="{16556263-D248-4017-B19F-DEE33C1433B2}"/>
          </ac:picMkLst>
        </pc:picChg>
        <pc:cxnChg chg="add del">
          <ac:chgData name="BEN KHALFALLAH Hela ItimAsrScoVdf" userId="d55be94f-4073-46ba-88ef-465599598fde" providerId="ADAL" clId="{6B071DC5-7DF9-4531-8A7E-12E873C8603A}" dt="2023-01-25T18:54:42.698" v="5557" actId="26606"/>
          <ac:cxnSpMkLst>
            <pc:docMk/>
            <pc:sldMk cId="409088972" sldId="350"/>
            <ac:cxnSpMk id="8" creationId="{15F1CC53-719A-4763-BF30-5E25A63CEF3C}"/>
          </ac:cxnSpMkLst>
        </pc:cxnChg>
      </pc:sldChg>
      <pc:sldChg chg="addSp delSp modSp new mod ord setBg">
        <pc:chgData name="BEN KHALFALLAH Hela ItimAsrScoVdf" userId="d55be94f-4073-46ba-88ef-465599598fde" providerId="ADAL" clId="{6B071DC5-7DF9-4531-8A7E-12E873C8603A}" dt="2023-01-25T19:06:46.348" v="5703"/>
        <pc:sldMkLst>
          <pc:docMk/>
          <pc:sldMk cId="3118344899" sldId="351"/>
        </pc:sldMkLst>
        <pc:spChg chg="add mod">
          <ac:chgData name="BEN KHALFALLAH Hela ItimAsrScoVdf" userId="d55be94f-4073-46ba-88ef-465599598fde" providerId="ADAL" clId="{6B071DC5-7DF9-4531-8A7E-12E873C8603A}" dt="2023-01-25T18:59:35.910" v="5600" actId="255"/>
          <ac:spMkLst>
            <pc:docMk/>
            <pc:sldMk cId="3118344899" sldId="351"/>
            <ac:spMk id="3" creationId="{CBD467ED-027A-430B-A636-3E9FE787B436}"/>
          </ac:spMkLst>
        </pc:spChg>
        <pc:spChg chg="add del">
          <ac:chgData name="BEN KHALFALLAH Hela ItimAsrScoVdf" userId="d55be94f-4073-46ba-88ef-465599598fde" providerId="ADAL" clId="{6B071DC5-7DF9-4531-8A7E-12E873C8603A}" dt="2023-01-25T18:59:21.900" v="5596" actId="26606"/>
          <ac:spMkLst>
            <pc:docMk/>
            <pc:sldMk cId="3118344899" sldId="351"/>
            <ac:spMk id="15369" creationId="{4038CB10-1F5C-4D54-9DF7-12586DE5B007}"/>
          </ac:spMkLst>
        </pc:spChg>
        <pc:spChg chg="add del">
          <ac:chgData name="BEN KHALFALLAH Hela ItimAsrScoVdf" userId="d55be94f-4073-46ba-88ef-465599598fde" providerId="ADAL" clId="{6B071DC5-7DF9-4531-8A7E-12E873C8603A}" dt="2023-01-25T18:59:21.900" v="5596" actId="26606"/>
          <ac:spMkLst>
            <pc:docMk/>
            <pc:sldMk cId="3118344899" sldId="351"/>
            <ac:spMk id="15371" creationId="{73ED6512-6858-4552-B699-9A97FE9A4EA2}"/>
          </ac:spMkLst>
        </pc:spChg>
        <pc:spChg chg="add del">
          <ac:chgData name="BEN KHALFALLAH Hela ItimAsrScoVdf" userId="d55be94f-4073-46ba-88ef-465599598fde" providerId="ADAL" clId="{6B071DC5-7DF9-4531-8A7E-12E873C8603A}" dt="2023-01-25T18:59:23.074" v="5598" actId="26606"/>
          <ac:spMkLst>
            <pc:docMk/>
            <pc:sldMk cId="3118344899" sldId="351"/>
            <ac:spMk id="15374" creationId="{CA4D39DB-AFA4-47BA-A7F2-13A71D210C66}"/>
          </ac:spMkLst>
        </pc:spChg>
        <pc:spChg chg="add">
          <ac:chgData name="BEN KHALFALLAH Hela ItimAsrScoVdf" userId="d55be94f-4073-46ba-88ef-465599598fde" providerId="ADAL" clId="{6B071DC5-7DF9-4531-8A7E-12E873C8603A}" dt="2023-01-25T18:59:23.081" v="5599" actId="26606"/>
          <ac:spMkLst>
            <pc:docMk/>
            <pc:sldMk cId="3118344899" sldId="351"/>
            <ac:spMk id="15377" creationId="{4038CB10-1F5C-4D54-9DF7-12586DE5B007}"/>
          </ac:spMkLst>
        </pc:spChg>
        <pc:spChg chg="add">
          <ac:chgData name="BEN KHALFALLAH Hela ItimAsrScoVdf" userId="d55be94f-4073-46ba-88ef-465599598fde" providerId="ADAL" clId="{6B071DC5-7DF9-4531-8A7E-12E873C8603A}" dt="2023-01-25T18:59:23.081" v="5599" actId="26606"/>
          <ac:spMkLst>
            <pc:docMk/>
            <pc:sldMk cId="3118344899" sldId="351"/>
            <ac:spMk id="15378" creationId="{73ED6512-6858-4552-B699-9A97FE9A4EA2}"/>
          </ac:spMkLst>
        </pc:spChg>
        <pc:picChg chg="add mod">
          <ac:chgData name="BEN KHALFALLAH Hela ItimAsrScoVdf" userId="d55be94f-4073-46ba-88ef-465599598fde" providerId="ADAL" clId="{6B071DC5-7DF9-4531-8A7E-12E873C8603A}" dt="2023-01-25T18:59:23.081" v="5599" actId="26606"/>
          <ac:picMkLst>
            <pc:docMk/>
            <pc:sldMk cId="3118344899" sldId="351"/>
            <ac:picMk id="15362" creationId="{ADB4D9A9-D666-4338-B74B-140AE6068880}"/>
          </ac:picMkLst>
        </pc:picChg>
        <pc:cxnChg chg="add del">
          <ac:chgData name="BEN KHALFALLAH Hela ItimAsrScoVdf" userId="d55be94f-4073-46ba-88ef-465599598fde" providerId="ADAL" clId="{6B071DC5-7DF9-4531-8A7E-12E873C8603A}" dt="2023-01-25T18:59:21.900" v="5596" actId="26606"/>
          <ac:cxnSpMkLst>
            <pc:docMk/>
            <pc:sldMk cId="3118344899" sldId="351"/>
            <ac:cxnSpMk id="15367" creationId="{15F1CC53-719A-4763-BF30-5E25A63CEF3C}"/>
          </ac:cxnSpMkLst>
        </pc:cxnChg>
        <pc:cxnChg chg="add del">
          <ac:chgData name="BEN KHALFALLAH Hela ItimAsrScoVdf" userId="d55be94f-4073-46ba-88ef-465599598fde" providerId="ADAL" clId="{6B071DC5-7DF9-4531-8A7E-12E873C8603A}" dt="2023-01-25T18:59:23.074" v="5598" actId="26606"/>
          <ac:cxnSpMkLst>
            <pc:docMk/>
            <pc:sldMk cId="3118344899" sldId="351"/>
            <ac:cxnSpMk id="15373" creationId="{9200C8B5-FB5A-4F8B-A9BD-693C051418A3}"/>
          </ac:cxnSpMkLst>
        </pc:cxnChg>
        <pc:cxnChg chg="add">
          <ac:chgData name="BEN KHALFALLAH Hela ItimAsrScoVdf" userId="d55be94f-4073-46ba-88ef-465599598fde" providerId="ADAL" clId="{6B071DC5-7DF9-4531-8A7E-12E873C8603A}" dt="2023-01-25T18:59:23.081" v="5599" actId="26606"/>
          <ac:cxnSpMkLst>
            <pc:docMk/>
            <pc:sldMk cId="3118344899" sldId="351"/>
            <ac:cxnSpMk id="15376" creationId="{15F1CC53-719A-4763-BF30-5E25A63CEF3C}"/>
          </ac:cxnSpMkLst>
        </pc:cxnChg>
      </pc:sldChg>
      <pc:sldChg chg="addSp delSp modSp add mod">
        <pc:chgData name="BEN KHALFALLAH Hela ItimAsrScoVdf" userId="d55be94f-4073-46ba-88ef-465599598fde" providerId="ADAL" clId="{6B071DC5-7DF9-4531-8A7E-12E873C8603A}" dt="2023-01-25T19:06:17.764" v="5697" actId="122"/>
        <pc:sldMkLst>
          <pc:docMk/>
          <pc:sldMk cId="533222583" sldId="352"/>
        </pc:sldMkLst>
        <pc:spChg chg="add mod">
          <ac:chgData name="BEN KHALFALLAH Hela ItimAsrScoVdf" userId="d55be94f-4073-46ba-88ef-465599598fde" providerId="ADAL" clId="{6B071DC5-7DF9-4531-8A7E-12E873C8603A}" dt="2023-01-25T19:03:08.127" v="5673" actId="1035"/>
          <ac:spMkLst>
            <pc:docMk/>
            <pc:sldMk cId="533222583" sldId="352"/>
            <ac:spMk id="2" creationId="{CDC71655-DA94-4BE2-A4D0-60D9EDD6E42F}"/>
          </ac:spMkLst>
        </pc:spChg>
        <pc:spChg chg="mod">
          <ac:chgData name="BEN KHALFALLAH Hela ItimAsrScoVdf" userId="d55be94f-4073-46ba-88ef-465599598fde" providerId="ADAL" clId="{6B071DC5-7DF9-4531-8A7E-12E873C8603A}" dt="2023-01-25T19:00:45.546" v="5635" actId="20577"/>
          <ac:spMkLst>
            <pc:docMk/>
            <pc:sldMk cId="533222583" sldId="352"/>
            <ac:spMk id="3" creationId="{CBD467ED-027A-430B-A636-3E9FE787B436}"/>
          </ac:spMkLst>
        </pc:spChg>
        <pc:spChg chg="add mod">
          <ac:chgData name="BEN KHALFALLAH Hela ItimAsrScoVdf" userId="d55be94f-4073-46ba-88ef-465599598fde" providerId="ADAL" clId="{6B071DC5-7DF9-4531-8A7E-12E873C8603A}" dt="2023-01-25T19:02:47.162" v="5651" actId="1076"/>
          <ac:spMkLst>
            <pc:docMk/>
            <pc:sldMk cId="533222583" sldId="352"/>
            <ac:spMk id="4" creationId="{2DB03CEF-C82C-4F23-B82B-55AE5861F63F}"/>
          </ac:spMkLst>
        </pc:spChg>
        <pc:spChg chg="add mod">
          <ac:chgData name="BEN KHALFALLAH Hela ItimAsrScoVdf" userId="d55be94f-4073-46ba-88ef-465599598fde" providerId="ADAL" clId="{6B071DC5-7DF9-4531-8A7E-12E873C8603A}" dt="2023-01-25T19:06:17.764" v="5697" actId="122"/>
          <ac:spMkLst>
            <pc:docMk/>
            <pc:sldMk cId="533222583" sldId="352"/>
            <ac:spMk id="10" creationId="{70905E0C-FDDD-46C5-9DAA-5865D1065243}"/>
          </ac:spMkLst>
        </pc:spChg>
        <pc:picChg chg="del">
          <ac:chgData name="BEN KHALFALLAH Hela ItimAsrScoVdf" userId="d55be94f-4073-46ba-88ef-465599598fde" providerId="ADAL" clId="{6B071DC5-7DF9-4531-8A7E-12E873C8603A}" dt="2023-01-25T19:00:06.482" v="5607" actId="478"/>
          <ac:picMkLst>
            <pc:docMk/>
            <pc:sldMk cId="533222583" sldId="352"/>
            <ac:picMk id="15362" creationId="{ADB4D9A9-D666-4338-B74B-140AE6068880}"/>
          </ac:picMkLst>
        </pc:picChg>
      </pc:sldChg>
      <pc:sldChg chg="addSp delSp modSp add mod">
        <pc:chgData name="BEN KHALFALLAH Hela ItimAsrScoVdf" userId="d55be94f-4073-46ba-88ef-465599598fde" providerId="ADAL" clId="{6B071DC5-7DF9-4531-8A7E-12E873C8603A}" dt="2023-01-25T19:06:37.616" v="5701" actId="20577"/>
        <pc:sldMkLst>
          <pc:docMk/>
          <pc:sldMk cId="1446329944" sldId="353"/>
        </pc:sldMkLst>
        <pc:spChg chg="mod ord">
          <ac:chgData name="BEN KHALFALLAH Hela ItimAsrScoVdf" userId="d55be94f-4073-46ba-88ef-465599598fde" providerId="ADAL" clId="{6B071DC5-7DF9-4531-8A7E-12E873C8603A}" dt="2023-01-25T19:05:15.292" v="5683" actId="255"/>
          <ac:spMkLst>
            <pc:docMk/>
            <pc:sldMk cId="1446329944" sldId="353"/>
            <ac:spMk id="3" creationId="{CBD467ED-027A-430B-A636-3E9FE787B436}"/>
          </ac:spMkLst>
        </pc:spChg>
        <pc:spChg chg="add mod">
          <ac:chgData name="BEN KHALFALLAH Hela ItimAsrScoVdf" userId="d55be94f-4073-46ba-88ef-465599598fde" providerId="ADAL" clId="{6B071DC5-7DF9-4531-8A7E-12E873C8603A}" dt="2023-01-25T19:06:37.616" v="5701" actId="20577"/>
          <ac:spMkLst>
            <pc:docMk/>
            <pc:sldMk cId="1446329944" sldId="353"/>
            <ac:spMk id="19" creationId="{ED5B1BEA-2A73-4C61-8246-2FACC690819A}"/>
          </ac:spMkLst>
        </pc:spChg>
        <pc:spChg chg="del">
          <ac:chgData name="BEN KHALFALLAH Hela ItimAsrScoVdf" userId="d55be94f-4073-46ba-88ef-465599598fde" providerId="ADAL" clId="{6B071DC5-7DF9-4531-8A7E-12E873C8603A}" dt="2023-01-25T19:04:18.414" v="5676" actId="26606"/>
          <ac:spMkLst>
            <pc:docMk/>
            <pc:sldMk cId="1446329944" sldId="353"/>
            <ac:spMk id="15377" creationId="{4038CB10-1F5C-4D54-9DF7-12586DE5B007}"/>
          </ac:spMkLst>
        </pc:spChg>
        <pc:spChg chg="del">
          <ac:chgData name="BEN KHALFALLAH Hela ItimAsrScoVdf" userId="d55be94f-4073-46ba-88ef-465599598fde" providerId="ADAL" clId="{6B071DC5-7DF9-4531-8A7E-12E873C8603A}" dt="2023-01-25T19:04:18.414" v="5676" actId="26606"/>
          <ac:spMkLst>
            <pc:docMk/>
            <pc:sldMk cId="1446329944" sldId="353"/>
            <ac:spMk id="15378" creationId="{73ED6512-6858-4552-B699-9A97FE9A4EA2}"/>
          </ac:spMkLst>
        </pc:spChg>
        <pc:spChg chg="add del">
          <ac:chgData name="BEN KHALFALLAH Hela ItimAsrScoVdf" userId="d55be94f-4073-46ba-88ef-465599598fde" providerId="ADAL" clId="{6B071DC5-7DF9-4531-8A7E-12E873C8603A}" dt="2023-01-25T19:04:52.823" v="5682" actId="26606"/>
          <ac:spMkLst>
            <pc:docMk/>
            <pc:sldMk cId="1446329944" sldId="353"/>
            <ac:spMk id="15385" creationId="{4038CB10-1F5C-4D54-9DF7-12586DE5B007}"/>
          </ac:spMkLst>
        </pc:spChg>
        <pc:spChg chg="add del">
          <ac:chgData name="BEN KHALFALLAH Hela ItimAsrScoVdf" userId="d55be94f-4073-46ba-88ef-465599598fde" providerId="ADAL" clId="{6B071DC5-7DF9-4531-8A7E-12E873C8603A}" dt="2023-01-25T19:04:52.823" v="5682" actId="26606"/>
          <ac:spMkLst>
            <pc:docMk/>
            <pc:sldMk cId="1446329944" sldId="353"/>
            <ac:spMk id="15387" creationId="{73ED6512-6858-4552-B699-9A97FE9A4EA2}"/>
          </ac:spMkLst>
        </pc:spChg>
        <pc:spChg chg="add del">
          <ac:chgData name="BEN KHALFALLAH Hela ItimAsrScoVdf" userId="d55be94f-4073-46ba-88ef-465599598fde" providerId="ADAL" clId="{6B071DC5-7DF9-4531-8A7E-12E873C8603A}" dt="2023-01-25T19:04:52.817" v="5681" actId="26606"/>
          <ac:spMkLst>
            <pc:docMk/>
            <pc:sldMk cId="1446329944" sldId="353"/>
            <ac:spMk id="15394" creationId="{27B7C6F6-4579-4D42-9857-ED1B2EE07B99}"/>
          </ac:spMkLst>
        </pc:spChg>
        <pc:spChg chg="add del">
          <ac:chgData name="BEN KHALFALLAH Hela ItimAsrScoVdf" userId="d55be94f-4073-46ba-88ef-465599598fde" providerId="ADAL" clId="{6B071DC5-7DF9-4531-8A7E-12E873C8603A}" dt="2023-01-25T19:04:52.817" v="5681" actId="26606"/>
          <ac:spMkLst>
            <pc:docMk/>
            <pc:sldMk cId="1446329944" sldId="353"/>
            <ac:spMk id="15396" creationId="{7E6D8249-E901-4E71-B15A-A7F5D7F7B0E1}"/>
          </ac:spMkLst>
        </pc:spChg>
        <pc:spChg chg="add">
          <ac:chgData name="BEN KHALFALLAH Hela ItimAsrScoVdf" userId="d55be94f-4073-46ba-88ef-465599598fde" providerId="ADAL" clId="{6B071DC5-7DF9-4531-8A7E-12E873C8603A}" dt="2023-01-25T19:04:52.823" v="5682" actId="26606"/>
          <ac:spMkLst>
            <pc:docMk/>
            <pc:sldMk cId="1446329944" sldId="353"/>
            <ac:spMk id="15399" creationId="{4038CB10-1F5C-4D54-9DF7-12586DE5B007}"/>
          </ac:spMkLst>
        </pc:spChg>
        <pc:spChg chg="add">
          <ac:chgData name="BEN KHALFALLAH Hela ItimAsrScoVdf" userId="d55be94f-4073-46ba-88ef-465599598fde" providerId="ADAL" clId="{6B071DC5-7DF9-4531-8A7E-12E873C8603A}" dt="2023-01-25T19:04:52.823" v="5682" actId="26606"/>
          <ac:spMkLst>
            <pc:docMk/>
            <pc:sldMk cId="1446329944" sldId="353"/>
            <ac:spMk id="15400" creationId="{73ED6512-6858-4552-B699-9A97FE9A4EA2}"/>
          </ac:spMkLst>
        </pc:spChg>
        <pc:picChg chg="add del mod">
          <ac:chgData name="BEN KHALFALLAH Hela ItimAsrScoVdf" userId="d55be94f-4073-46ba-88ef-465599598fde" providerId="ADAL" clId="{6B071DC5-7DF9-4531-8A7E-12E873C8603A}" dt="2023-01-25T19:04:30.034" v="5678" actId="478"/>
          <ac:picMkLst>
            <pc:docMk/>
            <pc:sldMk cId="1446329944" sldId="353"/>
            <ac:picMk id="4" creationId="{036735A3-B534-4F60-9A11-876CB2E69924}"/>
          </ac:picMkLst>
        </pc:picChg>
        <pc:picChg chg="add mod">
          <ac:chgData name="BEN KHALFALLAH Hela ItimAsrScoVdf" userId="d55be94f-4073-46ba-88ef-465599598fde" providerId="ADAL" clId="{6B071DC5-7DF9-4531-8A7E-12E873C8603A}" dt="2023-01-25T19:04:52.823" v="5682" actId="26606"/>
          <ac:picMkLst>
            <pc:docMk/>
            <pc:sldMk cId="1446329944" sldId="353"/>
            <ac:picMk id="6" creationId="{C24D93E4-2874-4AD9-A7DB-447BE1279F22}"/>
          </ac:picMkLst>
        </pc:picChg>
        <pc:cxnChg chg="del">
          <ac:chgData name="BEN KHALFALLAH Hela ItimAsrScoVdf" userId="d55be94f-4073-46ba-88ef-465599598fde" providerId="ADAL" clId="{6B071DC5-7DF9-4531-8A7E-12E873C8603A}" dt="2023-01-25T19:04:18.414" v="5676" actId="26606"/>
          <ac:cxnSpMkLst>
            <pc:docMk/>
            <pc:sldMk cId="1446329944" sldId="353"/>
            <ac:cxnSpMk id="15376" creationId="{15F1CC53-719A-4763-BF30-5E25A63CEF3C}"/>
          </ac:cxnSpMkLst>
        </pc:cxnChg>
        <pc:cxnChg chg="add del">
          <ac:chgData name="BEN KHALFALLAH Hela ItimAsrScoVdf" userId="d55be94f-4073-46ba-88ef-465599598fde" providerId="ADAL" clId="{6B071DC5-7DF9-4531-8A7E-12E873C8603A}" dt="2023-01-25T19:04:52.823" v="5682" actId="26606"/>
          <ac:cxnSpMkLst>
            <pc:docMk/>
            <pc:sldMk cId="1446329944" sldId="353"/>
            <ac:cxnSpMk id="15383" creationId="{15F1CC53-719A-4763-BF30-5E25A63CEF3C}"/>
          </ac:cxnSpMkLst>
        </pc:cxnChg>
        <pc:cxnChg chg="add del">
          <ac:chgData name="BEN KHALFALLAH Hela ItimAsrScoVdf" userId="d55be94f-4073-46ba-88ef-465599598fde" providerId="ADAL" clId="{6B071DC5-7DF9-4531-8A7E-12E873C8603A}" dt="2023-01-25T19:04:52.817" v="5681" actId="26606"/>
          <ac:cxnSpMkLst>
            <pc:docMk/>
            <pc:sldMk cId="1446329944" sldId="353"/>
            <ac:cxnSpMk id="15392" creationId="{15F1CC53-719A-4763-BF30-5E25A63CEF3C}"/>
          </ac:cxnSpMkLst>
        </pc:cxnChg>
        <pc:cxnChg chg="add">
          <ac:chgData name="BEN KHALFALLAH Hela ItimAsrScoVdf" userId="d55be94f-4073-46ba-88ef-465599598fde" providerId="ADAL" clId="{6B071DC5-7DF9-4531-8A7E-12E873C8603A}" dt="2023-01-25T19:04:52.823" v="5682" actId="26606"/>
          <ac:cxnSpMkLst>
            <pc:docMk/>
            <pc:sldMk cId="1446329944" sldId="353"/>
            <ac:cxnSpMk id="15398" creationId="{15F1CC53-719A-4763-BF30-5E25A63CEF3C}"/>
          </ac:cxnSpMkLst>
        </pc:cxnChg>
      </pc:sldChg>
      <pc:sldChg chg="addSp delSp modSp add mod ord">
        <pc:chgData name="BEN KHALFALLAH Hela ItimAsrScoVdf" userId="d55be94f-4073-46ba-88ef-465599598fde" providerId="ADAL" clId="{6B071DC5-7DF9-4531-8A7E-12E873C8603A}" dt="2023-01-25T22:56:52.658" v="11758" actId="12269"/>
        <pc:sldMkLst>
          <pc:docMk/>
          <pc:sldMk cId="2841591159" sldId="354"/>
        </pc:sldMkLst>
        <pc:spChg chg="mod">
          <ac:chgData name="BEN KHALFALLAH Hela ItimAsrScoVdf" userId="d55be94f-4073-46ba-88ef-465599598fde" providerId="ADAL" clId="{6B071DC5-7DF9-4531-8A7E-12E873C8603A}" dt="2023-01-25T19:09:48.686" v="5947" actId="26606"/>
          <ac:spMkLst>
            <pc:docMk/>
            <pc:sldMk cId="2841591159" sldId="354"/>
            <ac:spMk id="2" creationId="{B1A01B25-B805-4738-9F92-6F684430E995}"/>
          </ac:spMkLst>
        </pc:spChg>
        <pc:spChg chg="add del">
          <ac:chgData name="BEN KHALFALLAH Hela ItimAsrScoVdf" userId="d55be94f-4073-46ba-88ef-465599598fde" providerId="ADAL" clId="{6B071DC5-7DF9-4531-8A7E-12E873C8603A}" dt="2023-01-25T19:09:48.616" v="5946" actId="26606"/>
          <ac:spMkLst>
            <pc:docMk/>
            <pc:sldMk cId="2841591159" sldId="354"/>
            <ac:spMk id="11328" creationId="{0AE4C84F-7457-4662-AFA3-554A32B9C3DC}"/>
          </ac:spMkLst>
        </pc:spChg>
        <pc:spChg chg="add del">
          <ac:chgData name="BEN KHALFALLAH Hela ItimAsrScoVdf" userId="d55be94f-4073-46ba-88ef-465599598fde" providerId="ADAL" clId="{6B071DC5-7DF9-4531-8A7E-12E873C8603A}" dt="2023-01-25T19:09:48.616" v="5946" actId="26606"/>
          <ac:spMkLst>
            <pc:docMk/>
            <pc:sldMk cId="2841591159" sldId="354"/>
            <ac:spMk id="11330" creationId="{9DF9B39E-8A25-4BC3-B3C0-ACD46B94E6DF}"/>
          </ac:spMkLst>
        </pc:spChg>
        <pc:graphicFrameChg chg="mod modGraphic">
          <ac:chgData name="BEN KHALFALLAH Hela ItimAsrScoVdf" userId="d55be94f-4073-46ba-88ef-465599598fde" providerId="ADAL" clId="{6B071DC5-7DF9-4531-8A7E-12E873C8603A}" dt="2023-01-25T22:56:52.658" v="11758" actId="12269"/>
          <ac:graphicFrameMkLst>
            <pc:docMk/>
            <pc:sldMk cId="2841591159" sldId="354"/>
            <ac:graphicFrameMk id="3" creationId="{EA70C359-F3D6-4CAF-9024-70488A0C36FA}"/>
          </ac:graphicFrameMkLst>
        </pc:graphicFrameChg>
        <pc:picChg chg="del">
          <ac:chgData name="BEN KHALFALLAH Hela ItimAsrScoVdf" userId="d55be94f-4073-46ba-88ef-465599598fde" providerId="ADAL" clId="{6B071DC5-7DF9-4531-8A7E-12E873C8603A}" dt="2023-01-25T19:09:23.558" v="5941" actId="478"/>
          <ac:picMkLst>
            <pc:docMk/>
            <pc:sldMk cId="2841591159" sldId="354"/>
            <ac:picMk id="11266" creationId="{2DB16F4D-6118-4784-8A3E-0AAAE7172C38}"/>
          </ac:picMkLst>
        </pc:picChg>
        <pc:picChg chg="del">
          <ac:chgData name="BEN KHALFALLAH Hela ItimAsrScoVdf" userId="d55be94f-4073-46ba-88ef-465599598fde" providerId="ADAL" clId="{6B071DC5-7DF9-4531-8A7E-12E873C8603A}" dt="2023-01-25T19:09:23.558" v="5941" actId="478"/>
          <ac:picMkLst>
            <pc:docMk/>
            <pc:sldMk cId="2841591159" sldId="354"/>
            <ac:picMk id="11268" creationId="{AD9A7A71-8ED7-4BED-9B05-F654949A5712}"/>
          </ac:picMkLst>
        </pc:picChg>
        <pc:picChg chg="del">
          <ac:chgData name="BEN KHALFALLAH Hela ItimAsrScoVdf" userId="d55be94f-4073-46ba-88ef-465599598fde" providerId="ADAL" clId="{6B071DC5-7DF9-4531-8A7E-12E873C8603A}" dt="2023-01-25T19:09:23.558" v="5941" actId="478"/>
          <ac:picMkLst>
            <pc:docMk/>
            <pc:sldMk cId="2841591159" sldId="354"/>
            <ac:picMk id="11270" creationId="{F8B886C0-64B6-457C-A9F5-4F08366B1F4E}"/>
          </ac:picMkLst>
        </pc:picChg>
        <pc:picChg chg="del">
          <ac:chgData name="BEN KHALFALLAH Hela ItimAsrScoVdf" userId="d55be94f-4073-46ba-88ef-465599598fde" providerId="ADAL" clId="{6B071DC5-7DF9-4531-8A7E-12E873C8603A}" dt="2023-01-25T19:09:23.558" v="5941" actId="478"/>
          <ac:picMkLst>
            <pc:docMk/>
            <pc:sldMk cId="2841591159" sldId="354"/>
            <ac:picMk id="11272" creationId="{00AC02DF-B1DF-4FD2-9394-B91050C6E6DC}"/>
          </ac:picMkLst>
        </pc:picChg>
        <pc:cxnChg chg="add del">
          <ac:chgData name="BEN KHALFALLAH Hela ItimAsrScoVdf" userId="d55be94f-4073-46ba-88ef-465599598fde" providerId="ADAL" clId="{6B071DC5-7DF9-4531-8A7E-12E873C8603A}" dt="2023-01-25T19:09:48.686" v="5947" actId="26606"/>
          <ac:cxnSpMkLst>
            <pc:docMk/>
            <pc:sldMk cId="2841591159" sldId="354"/>
            <ac:cxnSpMk id="11321" creationId="{2AC75469-4DB4-412B-82AD-7E1E21324C80}"/>
          </ac:cxnSpMkLst>
        </pc:cxnChg>
        <pc:cxnChg chg="add del">
          <ac:chgData name="BEN KHALFALLAH Hela ItimAsrScoVdf" userId="d55be94f-4073-46ba-88ef-465599598fde" providerId="ADAL" clId="{6B071DC5-7DF9-4531-8A7E-12E873C8603A}" dt="2023-01-25T19:09:45.866" v="5944" actId="26606"/>
          <ac:cxnSpMkLst>
            <pc:docMk/>
            <pc:sldMk cId="2841591159" sldId="354"/>
            <ac:cxnSpMk id="11326" creationId="{22953FD7-F17A-4D8D-8237-93E8D567166C}"/>
          </ac:cxnSpMkLst>
        </pc:cxnChg>
        <pc:cxnChg chg="add del">
          <ac:chgData name="BEN KHALFALLAH Hela ItimAsrScoVdf" userId="d55be94f-4073-46ba-88ef-465599598fde" providerId="ADAL" clId="{6B071DC5-7DF9-4531-8A7E-12E873C8603A}" dt="2023-01-25T19:09:48.616" v="5946" actId="26606"/>
          <ac:cxnSpMkLst>
            <pc:docMk/>
            <pc:sldMk cId="2841591159" sldId="354"/>
            <ac:cxnSpMk id="11329" creationId="{22953FD7-F17A-4D8D-8237-93E8D567166C}"/>
          </ac:cxnSpMkLst>
        </pc:cxnChg>
        <pc:cxnChg chg="add del">
          <ac:chgData name="BEN KHALFALLAH Hela ItimAsrScoVdf" userId="d55be94f-4073-46ba-88ef-465599598fde" providerId="ADAL" clId="{6B071DC5-7DF9-4531-8A7E-12E873C8603A}" dt="2023-01-25T19:09:48.616" v="5946" actId="26606"/>
          <ac:cxnSpMkLst>
            <pc:docMk/>
            <pc:sldMk cId="2841591159" sldId="354"/>
            <ac:cxnSpMk id="11332" creationId="{BA91CE2E-0B4F-41F3-95F2-0EB7003685D2}"/>
          </ac:cxnSpMkLst>
        </pc:cxnChg>
        <pc:cxnChg chg="add del">
          <ac:chgData name="BEN KHALFALLAH Hela ItimAsrScoVdf" userId="d55be94f-4073-46ba-88ef-465599598fde" providerId="ADAL" clId="{6B071DC5-7DF9-4531-8A7E-12E873C8603A}" dt="2023-01-25T19:10:03.135" v="5949" actId="26606"/>
          <ac:cxnSpMkLst>
            <pc:docMk/>
            <pc:sldMk cId="2841591159" sldId="354"/>
            <ac:cxnSpMk id="11334" creationId="{22953FD7-F17A-4D8D-8237-93E8D567166C}"/>
          </ac:cxnSpMkLst>
        </pc:cxnChg>
        <pc:cxnChg chg="add del">
          <ac:chgData name="BEN KHALFALLAH Hela ItimAsrScoVdf" userId="d55be94f-4073-46ba-88ef-465599598fde" providerId="ADAL" clId="{6B071DC5-7DF9-4531-8A7E-12E873C8603A}" dt="2023-01-25T19:10:03.135" v="5949" actId="26606"/>
          <ac:cxnSpMkLst>
            <pc:docMk/>
            <pc:sldMk cId="2841591159" sldId="354"/>
            <ac:cxnSpMk id="11339" creationId="{22953FD7-F17A-4D8D-8237-93E8D567166C}"/>
          </ac:cxnSpMkLst>
        </pc:cxnChg>
      </pc:sldChg>
      <pc:sldChg chg="addSp delSp modSp new mod setBg">
        <pc:chgData name="BEN KHALFALLAH Hela ItimAsrScoVdf" userId="d55be94f-4073-46ba-88ef-465599598fde" providerId="ADAL" clId="{6B071DC5-7DF9-4531-8A7E-12E873C8603A}" dt="2023-01-25T22:57:09.304" v="11759" actId="12269"/>
        <pc:sldMkLst>
          <pc:docMk/>
          <pc:sldMk cId="3491153154" sldId="355"/>
        </pc:sldMkLst>
        <pc:spChg chg="mod">
          <ac:chgData name="BEN KHALFALLAH Hela ItimAsrScoVdf" userId="d55be94f-4073-46ba-88ef-465599598fde" providerId="ADAL" clId="{6B071DC5-7DF9-4531-8A7E-12E873C8603A}" dt="2023-01-25T19:18:00.877" v="6263" actId="26606"/>
          <ac:spMkLst>
            <pc:docMk/>
            <pc:sldMk cId="3491153154" sldId="355"/>
            <ac:spMk id="2" creationId="{59CE7ED1-AB8A-4314-9602-81883E2A1AFD}"/>
          </ac:spMkLst>
        </pc:spChg>
        <pc:spChg chg="add del mod">
          <ac:chgData name="BEN KHALFALLAH Hela ItimAsrScoVdf" userId="d55be94f-4073-46ba-88ef-465599598fde" providerId="ADAL" clId="{6B071DC5-7DF9-4531-8A7E-12E873C8603A}" dt="2023-01-25T19:12:23.807" v="6048" actId="478"/>
          <ac:spMkLst>
            <pc:docMk/>
            <pc:sldMk cId="3491153154" sldId="355"/>
            <ac:spMk id="3" creationId="{87A91438-6EFD-477F-B385-1A0AC4C99A7B}"/>
          </ac:spMkLst>
        </pc:spChg>
        <pc:spChg chg="add del mod">
          <ac:chgData name="BEN KHALFALLAH Hela ItimAsrScoVdf" userId="d55be94f-4073-46ba-88ef-465599598fde" providerId="ADAL" clId="{6B071DC5-7DF9-4531-8A7E-12E873C8603A}" dt="2023-01-25T19:13:06.498" v="6059" actId="478"/>
          <ac:spMkLst>
            <pc:docMk/>
            <pc:sldMk cId="3491153154" sldId="355"/>
            <ac:spMk id="4" creationId="{2E5E6854-C3C2-453A-9D0E-DD7CF554AC64}"/>
          </ac:spMkLst>
        </pc:spChg>
        <pc:spChg chg="add del mod">
          <ac:chgData name="BEN KHALFALLAH Hela ItimAsrScoVdf" userId="d55be94f-4073-46ba-88ef-465599598fde" providerId="ADAL" clId="{6B071DC5-7DF9-4531-8A7E-12E873C8603A}" dt="2023-01-25T19:17:16.524" v="6258" actId="21"/>
          <ac:spMkLst>
            <pc:docMk/>
            <pc:sldMk cId="3491153154" sldId="355"/>
            <ac:spMk id="5" creationId="{768AB31C-66F8-455B-BB18-9422BE74D980}"/>
          </ac:spMkLst>
        </pc:spChg>
        <pc:spChg chg="add del mod">
          <ac:chgData name="BEN KHALFALLAH Hela ItimAsrScoVdf" userId="d55be94f-4073-46ba-88ef-465599598fde" providerId="ADAL" clId="{6B071DC5-7DF9-4531-8A7E-12E873C8603A}" dt="2023-01-25T19:17:16.524" v="6258" actId="21"/>
          <ac:spMkLst>
            <pc:docMk/>
            <pc:sldMk cId="3491153154" sldId="355"/>
            <ac:spMk id="7" creationId="{64B96E29-693E-4B29-B0C1-D97AA4E4B033}"/>
          </ac:spMkLst>
        </pc:spChg>
        <pc:spChg chg="add mod">
          <ac:chgData name="BEN KHALFALLAH Hela ItimAsrScoVdf" userId="d55be94f-4073-46ba-88ef-465599598fde" providerId="ADAL" clId="{6B071DC5-7DF9-4531-8A7E-12E873C8603A}" dt="2023-01-25T19:18:44.607" v="6276" actId="208"/>
          <ac:spMkLst>
            <pc:docMk/>
            <pc:sldMk cId="3491153154" sldId="355"/>
            <ac:spMk id="8" creationId="{57D417D8-7299-4354-AD5A-153A70D93CE3}"/>
          </ac:spMkLst>
        </pc:spChg>
        <pc:spChg chg="add mod">
          <ac:chgData name="BEN KHALFALLAH Hela ItimAsrScoVdf" userId="d55be94f-4073-46ba-88ef-465599598fde" providerId="ADAL" clId="{6B071DC5-7DF9-4531-8A7E-12E873C8603A}" dt="2023-01-25T19:19:05.820" v="6285" actId="1036"/>
          <ac:spMkLst>
            <pc:docMk/>
            <pc:sldMk cId="3491153154" sldId="355"/>
            <ac:spMk id="18" creationId="{1B6ACB3B-115E-4A52-983A-A240D97D01DE}"/>
          </ac:spMkLst>
        </pc:spChg>
        <pc:spChg chg="add del">
          <ac:chgData name="BEN KHALFALLAH Hela ItimAsrScoVdf" userId="d55be94f-4073-46ba-88ef-465599598fde" providerId="ADAL" clId="{6B071DC5-7DF9-4531-8A7E-12E873C8603A}" dt="2023-01-25T19:17:50.069" v="6260" actId="26606"/>
          <ac:spMkLst>
            <pc:docMk/>
            <pc:sldMk cId="3491153154" sldId="355"/>
            <ac:spMk id="17418" creationId="{4038CB10-1F5C-4D54-9DF7-12586DE5B007}"/>
          </ac:spMkLst>
        </pc:spChg>
        <pc:spChg chg="add del">
          <ac:chgData name="BEN KHALFALLAH Hela ItimAsrScoVdf" userId="d55be94f-4073-46ba-88ef-465599598fde" providerId="ADAL" clId="{6B071DC5-7DF9-4531-8A7E-12E873C8603A}" dt="2023-01-25T19:17:50.069" v="6260" actId="26606"/>
          <ac:spMkLst>
            <pc:docMk/>
            <pc:sldMk cId="3491153154" sldId="355"/>
            <ac:spMk id="17420" creationId="{73ED6512-6858-4552-B699-9A97FE9A4EA2}"/>
          </ac:spMkLst>
        </pc:spChg>
        <pc:spChg chg="add del">
          <ac:chgData name="BEN KHALFALLAH Hela ItimAsrScoVdf" userId="d55be94f-4073-46ba-88ef-465599598fde" providerId="ADAL" clId="{6B071DC5-7DF9-4531-8A7E-12E873C8603A}" dt="2023-01-25T19:18:00.877" v="6263" actId="26606"/>
          <ac:spMkLst>
            <pc:docMk/>
            <pc:sldMk cId="3491153154" sldId="355"/>
            <ac:spMk id="17423" creationId="{6109556B-EAE9-4435-B409-0519F2CBDB14}"/>
          </ac:spMkLst>
        </pc:spChg>
        <pc:graphicFrameChg chg="add mod modGraphic">
          <ac:chgData name="BEN KHALFALLAH Hela ItimAsrScoVdf" userId="d55be94f-4073-46ba-88ef-465599598fde" providerId="ADAL" clId="{6B071DC5-7DF9-4531-8A7E-12E873C8603A}" dt="2023-01-25T22:57:09.304" v="11759" actId="12269"/>
          <ac:graphicFrameMkLst>
            <pc:docMk/>
            <pc:sldMk cId="3491153154" sldId="355"/>
            <ac:graphicFrameMk id="6" creationId="{74C7409D-1EC1-4817-B23B-4F57D747D2BE}"/>
          </ac:graphicFrameMkLst>
        </pc:graphicFrameChg>
        <pc:picChg chg="add mod">
          <ac:chgData name="BEN KHALFALLAH Hela ItimAsrScoVdf" userId="d55be94f-4073-46ba-88ef-465599598fde" providerId="ADAL" clId="{6B071DC5-7DF9-4531-8A7E-12E873C8603A}" dt="2023-01-25T19:18:31.251" v="6270" actId="1076"/>
          <ac:picMkLst>
            <pc:docMk/>
            <pc:sldMk cId="3491153154" sldId="355"/>
            <ac:picMk id="16" creationId="{11E8143D-5FFA-426F-9568-68445DD0CF68}"/>
          </ac:picMkLst>
        </pc:picChg>
        <pc:picChg chg="add del mod">
          <ac:chgData name="BEN KHALFALLAH Hela ItimAsrScoVdf" userId="d55be94f-4073-46ba-88ef-465599598fde" providerId="ADAL" clId="{6B071DC5-7DF9-4531-8A7E-12E873C8603A}" dt="2023-01-25T19:17:56.001" v="6262" actId="478"/>
          <ac:picMkLst>
            <pc:docMk/>
            <pc:sldMk cId="3491153154" sldId="355"/>
            <ac:picMk id="17411" creationId="{D512C61A-A421-43CB-8291-3402678B07E7}"/>
          </ac:picMkLst>
        </pc:picChg>
        <pc:cxnChg chg="add del">
          <ac:chgData name="BEN KHALFALLAH Hela ItimAsrScoVdf" userId="d55be94f-4073-46ba-88ef-465599598fde" providerId="ADAL" clId="{6B071DC5-7DF9-4531-8A7E-12E873C8603A}" dt="2023-01-25T19:17:50.069" v="6260" actId="26606"/>
          <ac:cxnSpMkLst>
            <pc:docMk/>
            <pc:sldMk cId="3491153154" sldId="355"/>
            <ac:cxnSpMk id="17416" creationId="{15F1CC53-719A-4763-BF30-5E25A63CEF3C}"/>
          </ac:cxnSpMkLst>
        </pc:cxnChg>
        <pc:cxnChg chg="add del">
          <ac:chgData name="BEN KHALFALLAH Hela ItimAsrScoVdf" userId="d55be94f-4073-46ba-88ef-465599598fde" providerId="ADAL" clId="{6B071DC5-7DF9-4531-8A7E-12E873C8603A}" dt="2023-01-25T19:18:00.877" v="6263" actId="26606"/>
          <ac:cxnSpMkLst>
            <pc:docMk/>
            <pc:sldMk cId="3491153154" sldId="355"/>
            <ac:cxnSpMk id="17422" creationId="{15F1CC53-719A-4763-BF30-5E25A63CEF3C}"/>
          </ac:cxnSpMkLst>
        </pc:cxnChg>
        <pc:cxnChg chg="add del">
          <ac:chgData name="BEN KHALFALLAH Hela ItimAsrScoVdf" userId="d55be94f-4073-46ba-88ef-465599598fde" providerId="ADAL" clId="{6B071DC5-7DF9-4531-8A7E-12E873C8603A}" dt="2023-01-25T19:18:00.877" v="6263" actId="26606"/>
          <ac:cxnSpMkLst>
            <pc:docMk/>
            <pc:sldMk cId="3491153154" sldId="355"/>
            <ac:cxnSpMk id="17424" creationId="{5814CCBE-423E-41B2-A9F3-82679F490EF4}"/>
          </ac:cxnSpMkLst>
        </pc:cxnChg>
        <pc:cxnChg chg="add">
          <ac:chgData name="BEN KHALFALLAH Hela ItimAsrScoVdf" userId="d55be94f-4073-46ba-88ef-465599598fde" providerId="ADAL" clId="{6B071DC5-7DF9-4531-8A7E-12E873C8603A}" dt="2023-01-25T19:18:00.877" v="6263" actId="26606"/>
          <ac:cxnSpMkLst>
            <pc:docMk/>
            <pc:sldMk cId="3491153154" sldId="355"/>
            <ac:cxnSpMk id="17429" creationId="{22953FD7-F17A-4D8D-8237-93E8D567166C}"/>
          </ac:cxnSpMkLst>
        </pc:cxnChg>
      </pc:sldChg>
      <pc:sldChg chg="modSp add mod ord">
        <pc:chgData name="BEN KHALFALLAH Hela ItimAsrScoVdf" userId="d55be94f-4073-46ba-88ef-465599598fde" providerId="ADAL" clId="{6B071DC5-7DF9-4531-8A7E-12E873C8603A}" dt="2023-01-25T19:28:07.991" v="6584" actId="20577"/>
        <pc:sldMkLst>
          <pc:docMk/>
          <pc:sldMk cId="1927563713" sldId="356"/>
        </pc:sldMkLst>
        <pc:spChg chg="mod">
          <ac:chgData name="BEN KHALFALLAH Hela ItimAsrScoVdf" userId="d55be94f-4073-46ba-88ef-465599598fde" providerId="ADAL" clId="{6B071DC5-7DF9-4531-8A7E-12E873C8603A}" dt="2023-01-25T19:28:07.991" v="6584" actId="20577"/>
          <ac:spMkLst>
            <pc:docMk/>
            <pc:sldMk cId="1927563713" sldId="356"/>
            <ac:spMk id="2" creationId="{291AE122-D7E3-4AB3-8D5E-DCF34B636198}"/>
          </ac:spMkLst>
        </pc:spChg>
      </pc:sldChg>
      <pc:sldChg chg="addSp delSp modSp new mod setBg">
        <pc:chgData name="BEN KHALFALLAH Hela ItimAsrScoVdf" userId="d55be94f-4073-46ba-88ef-465599598fde" providerId="ADAL" clId="{6B071DC5-7DF9-4531-8A7E-12E873C8603A}" dt="2023-01-25T19:45:50.646" v="7024" actId="255"/>
        <pc:sldMkLst>
          <pc:docMk/>
          <pc:sldMk cId="1017837794" sldId="357"/>
        </pc:sldMkLst>
        <pc:spChg chg="mod">
          <ac:chgData name="BEN KHALFALLAH Hela ItimAsrScoVdf" userId="d55be94f-4073-46ba-88ef-465599598fde" providerId="ADAL" clId="{6B071DC5-7DF9-4531-8A7E-12E873C8603A}" dt="2023-01-25T19:38:48.300" v="6882" actId="26606"/>
          <ac:spMkLst>
            <pc:docMk/>
            <pc:sldMk cId="1017837794" sldId="357"/>
            <ac:spMk id="2" creationId="{B5E00CBF-A400-4B53-ABEE-E5388546DB8F}"/>
          </ac:spMkLst>
        </pc:spChg>
        <pc:spChg chg="add del">
          <ac:chgData name="BEN KHALFALLAH Hela ItimAsrScoVdf" userId="d55be94f-4073-46ba-88ef-465599598fde" providerId="ADAL" clId="{6B071DC5-7DF9-4531-8A7E-12E873C8603A}" dt="2023-01-25T19:38:48.300" v="6882" actId="26606"/>
          <ac:spMkLst>
            <pc:docMk/>
            <pc:sldMk cId="1017837794" sldId="357"/>
            <ac:spMk id="10" creationId="{0AE4C84F-7457-4662-AFA3-554A32B9C3DC}"/>
          </ac:spMkLst>
        </pc:spChg>
        <pc:spChg chg="add del">
          <ac:chgData name="BEN KHALFALLAH Hela ItimAsrScoVdf" userId="d55be94f-4073-46ba-88ef-465599598fde" providerId="ADAL" clId="{6B071DC5-7DF9-4531-8A7E-12E873C8603A}" dt="2023-01-25T19:38:48.300" v="6882" actId="26606"/>
          <ac:spMkLst>
            <pc:docMk/>
            <pc:sldMk cId="1017837794" sldId="357"/>
            <ac:spMk id="12" creationId="{9DF9B39E-8A25-4BC3-B3C0-ACD46B94E6DF}"/>
          </ac:spMkLst>
        </pc:spChg>
        <pc:graphicFrameChg chg="add mod modGraphic">
          <ac:chgData name="BEN KHALFALLAH Hela ItimAsrScoVdf" userId="d55be94f-4073-46ba-88ef-465599598fde" providerId="ADAL" clId="{6B071DC5-7DF9-4531-8A7E-12E873C8603A}" dt="2023-01-25T19:45:50.646" v="7024" actId="255"/>
          <ac:graphicFrameMkLst>
            <pc:docMk/>
            <pc:sldMk cId="1017837794" sldId="357"/>
            <ac:graphicFrameMk id="3" creationId="{A86F3E38-EF03-46F7-BD1B-AACDAE115766}"/>
          </ac:graphicFrameMkLst>
        </pc:graphicFrameChg>
        <pc:cxnChg chg="add del">
          <ac:chgData name="BEN KHALFALLAH Hela ItimAsrScoVdf" userId="d55be94f-4073-46ba-88ef-465599598fde" providerId="ADAL" clId="{6B071DC5-7DF9-4531-8A7E-12E873C8603A}" dt="2023-01-25T19:38:45.902" v="6880" actId="26606"/>
          <ac:cxnSpMkLst>
            <pc:docMk/>
            <pc:sldMk cId="1017837794" sldId="357"/>
            <ac:cxnSpMk id="8" creationId="{22953FD7-F17A-4D8D-8237-93E8D567166C}"/>
          </ac:cxnSpMkLst>
        </pc:cxnChg>
        <pc:cxnChg chg="add del">
          <ac:chgData name="BEN KHALFALLAH Hela ItimAsrScoVdf" userId="d55be94f-4073-46ba-88ef-465599598fde" providerId="ADAL" clId="{6B071DC5-7DF9-4531-8A7E-12E873C8603A}" dt="2023-01-25T19:38:48.300" v="6882" actId="26606"/>
          <ac:cxnSpMkLst>
            <pc:docMk/>
            <pc:sldMk cId="1017837794" sldId="357"/>
            <ac:cxnSpMk id="11" creationId="{22953FD7-F17A-4D8D-8237-93E8D567166C}"/>
          </ac:cxnSpMkLst>
        </pc:cxnChg>
        <pc:cxnChg chg="add del">
          <ac:chgData name="BEN KHALFALLAH Hela ItimAsrScoVdf" userId="d55be94f-4073-46ba-88ef-465599598fde" providerId="ADAL" clId="{6B071DC5-7DF9-4531-8A7E-12E873C8603A}" dt="2023-01-25T19:38:48.300" v="6882" actId="26606"/>
          <ac:cxnSpMkLst>
            <pc:docMk/>
            <pc:sldMk cId="1017837794" sldId="357"/>
            <ac:cxnSpMk id="14" creationId="{BA91CE2E-0B4F-41F3-95F2-0EB7003685D2}"/>
          </ac:cxnSpMkLst>
        </pc:cxnChg>
      </pc:sldChg>
      <pc:sldChg chg="addSp delSp modSp new mod">
        <pc:chgData name="BEN KHALFALLAH Hela ItimAsrScoVdf" userId="d55be94f-4073-46ba-88ef-465599598fde" providerId="ADAL" clId="{6B071DC5-7DF9-4531-8A7E-12E873C8603A}" dt="2023-01-25T23:01:45.663" v="11770" actId="12100"/>
        <pc:sldMkLst>
          <pc:docMk/>
          <pc:sldMk cId="30062832" sldId="358"/>
        </pc:sldMkLst>
        <pc:spChg chg="mod">
          <ac:chgData name="BEN KHALFALLAH Hela ItimAsrScoVdf" userId="d55be94f-4073-46ba-88ef-465599598fde" providerId="ADAL" clId="{6B071DC5-7DF9-4531-8A7E-12E873C8603A}" dt="2023-01-25T19:46:22.504" v="7038" actId="20577"/>
          <ac:spMkLst>
            <pc:docMk/>
            <pc:sldMk cId="30062832" sldId="358"/>
            <ac:spMk id="2" creationId="{3BC361BE-595A-4067-AFF2-F611F4763D6B}"/>
          </ac:spMkLst>
        </pc:spChg>
        <pc:spChg chg="add del mod">
          <ac:chgData name="BEN KHALFALLAH Hela ItimAsrScoVdf" userId="d55be94f-4073-46ba-88ef-465599598fde" providerId="ADAL" clId="{6B071DC5-7DF9-4531-8A7E-12E873C8603A}" dt="2023-01-25T19:54:53.503" v="7040"/>
          <ac:spMkLst>
            <pc:docMk/>
            <pc:sldMk cId="30062832" sldId="358"/>
            <ac:spMk id="4" creationId="{8788D7D1-009F-423F-96F2-741402242A3E}"/>
          </ac:spMkLst>
        </pc:spChg>
        <pc:spChg chg="add del mod">
          <ac:chgData name="BEN KHALFALLAH Hela ItimAsrScoVdf" userId="d55be94f-4073-46ba-88ef-465599598fde" providerId="ADAL" clId="{6B071DC5-7DF9-4531-8A7E-12E873C8603A}" dt="2023-01-25T19:54:53.503" v="7040"/>
          <ac:spMkLst>
            <pc:docMk/>
            <pc:sldMk cId="30062832" sldId="358"/>
            <ac:spMk id="5" creationId="{45EC5939-8322-4990-8A2F-6C61C839FAEE}"/>
          </ac:spMkLst>
        </pc:spChg>
        <pc:spChg chg="add del mod">
          <ac:chgData name="BEN KHALFALLAH Hela ItimAsrScoVdf" userId="d55be94f-4073-46ba-88ef-465599598fde" providerId="ADAL" clId="{6B071DC5-7DF9-4531-8A7E-12E873C8603A}" dt="2023-01-25T19:54:53.503" v="7040"/>
          <ac:spMkLst>
            <pc:docMk/>
            <pc:sldMk cId="30062832" sldId="358"/>
            <ac:spMk id="11" creationId="{7B19BBCD-BD30-458F-A0EC-62F6449EA03A}"/>
          </ac:spMkLst>
        </pc:spChg>
        <pc:spChg chg="add del mod">
          <ac:chgData name="BEN KHALFALLAH Hela ItimAsrScoVdf" userId="d55be94f-4073-46ba-88ef-465599598fde" providerId="ADAL" clId="{6B071DC5-7DF9-4531-8A7E-12E873C8603A}" dt="2023-01-25T19:56:17.509" v="7048" actId="478"/>
          <ac:spMkLst>
            <pc:docMk/>
            <pc:sldMk cId="30062832" sldId="358"/>
            <ac:spMk id="13" creationId="{57C4E932-FE7C-4BB6-B4B9-3306E0707A2A}"/>
          </ac:spMkLst>
        </pc:spChg>
        <pc:spChg chg="add del mod">
          <ac:chgData name="BEN KHALFALLAH Hela ItimAsrScoVdf" userId="d55be94f-4073-46ba-88ef-465599598fde" providerId="ADAL" clId="{6B071DC5-7DF9-4531-8A7E-12E873C8603A}" dt="2023-01-25T19:56:24.382" v="7058"/>
          <ac:spMkLst>
            <pc:docMk/>
            <pc:sldMk cId="30062832" sldId="358"/>
            <ac:spMk id="14" creationId="{95C4C9F3-1560-41B6-8D1A-AA5F0908E3F8}"/>
          </ac:spMkLst>
        </pc:spChg>
        <pc:spChg chg="add mod">
          <ac:chgData name="BEN KHALFALLAH Hela ItimAsrScoVdf" userId="d55be94f-4073-46ba-88ef-465599598fde" providerId="ADAL" clId="{6B071DC5-7DF9-4531-8A7E-12E873C8603A}" dt="2023-01-25T19:58:45.321" v="7079" actId="207"/>
          <ac:spMkLst>
            <pc:docMk/>
            <pc:sldMk cId="30062832" sldId="358"/>
            <ac:spMk id="15" creationId="{AA483D3F-8ECD-4D4F-ACBF-1B4C4632A8C5}"/>
          </ac:spMkLst>
        </pc:spChg>
        <pc:spChg chg="add del mod">
          <ac:chgData name="BEN KHALFALLAH Hela ItimAsrScoVdf" userId="d55be94f-4073-46ba-88ef-465599598fde" providerId="ADAL" clId="{6B071DC5-7DF9-4531-8A7E-12E873C8603A}" dt="2023-01-25T19:56:37.538" v="7062" actId="21"/>
          <ac:spMkLst>
            <pc:docMk/>
            <pc:sldMk cId="30062832" sldId="358"/>
            <ac:spMk id="16" creationId="{DB410CFA-0928-4941-87CC-119461DD4EFF}"/>
          </ac:spMkLst>
        </pc:spChg>
        <pc:spChg chg="add mod">
          <ac:chgData name="BEN KHALFALLAH Hela ItimAsrScoVdf" userId="d55be94f-4073-46ba-88ef-465599598fde" providerId="ADAL" clId="{6B071DC5-7DF9-4531-8A7E-12E873C8603A}" dt="2023-01-25T19:57:11.103" v="7071" actId="1076"/>
          <ac:spMkLst>
            <pc:docMk/>
            <pc:sldMk cId="30062832" sldId="358"/>
            <ac:spMk id="17" creationId="{80E737DB-B72F-4018-B9E9-8F974C64A12B}"/>
          </ac:spMkLst>
        </pc:spChg>
        <pc:graphicFrameChg chg="add mod">
          <ac:chgData name="BEN KHALFALLAH Hela ItimAsrScoVdf" userId="d55be94f-4073-46ba-88ef-465599598fde" providerId="ADAL" clId="{6B071DC5-7DF9-4531-8A7E-12E873C8603A}" dt="2023-01-25T23:01:45.663" v="11770" actId="12100"/>
          <ac:graphicFrameMkLst>
            <pc:docMk/>
            <pc:sldMk cId="30062832" sldId="358"/>
            <ac:graphicFrameMk id="12" creationId="{57792CFC-CE59-40EC-AB9C-DB19A91FA70E}"/>
          </ac:graphicFrameMkLst>
        </pc:graphicFrameChg>
        <pc:picChg chg="add del mod">
          <ac:chgData name="BEN KHALFALLAH Hela ItimAsrScoVdf" userId="d55be94f-4073-46ba-88ef-465599598fde" providerId="ADAL" clId="{6B071DC5-7DF9-4531-8A7E-12E873C8603A}" dt="2023-01-25T19:54:53.503" v="7040"/>
          <ac:picMkLst>
            <pc:docMk/>
            <pc:sldMk cId="30062832" sldId="358"/>
            <ac:picMk id="8" creationId="{8FDB2096-6DB3-4B62-9435-439CD9001971}"/>
          </ac:picMkLst>
        </pc:picChg>
        <pc:picChg chg="add del mod">
          <ac:chgData name="BEN KHALFALLAH Hela ItimAsrScoVdf" userId="d55be94f-4073-46ba-88ef-465599598fde" providerId="ADAL" clId="{6B071DC5-7DF9-4531-8A7E-12E873C8603A}" dt="2023-01-25T19:54:53.503" v="7040"/>
          <ac:picMkLst>
            <pc:docMk/>
            <pc:sldMk cId="30062832" sldId="358"/>
            <ac:picMk id="9" creationId="{8165F03F-264A-40A5-9032-B75FC5B7C0F9}"/>
          </ac:picMkLst>
        </pc:picChg>
        <pc:picChg chg="add del mod">
          <ac:chgData name="BEN KHALFALLAH Hela ItimAsrScoVdf" userId="d55be94f-4073-46ba-88ef-465599598fde" providerId="ADAL" clId="{6B071DC5-7DF9-4531-8A7E-12E873C8603A}" dt="2023-01-25T19:54:53.503" v="7040"/>
          <ac:picMkLst>
            <pc:docMk/>
            <pc:sldMk cId="30062832" sldId="358"/>
            <ac:picMk id="10" creationId="{5E8B7B21-BC38-4145-B1FB-67B92D5512E9}"/>
          </ac:picMkLst>
        </pc:picChg>
        <pc:cxnChg chg="add del mod">
          <ac:chgData name="BEN KHALFALLAH Hela ItimAsrScoVdf" userId="d55be94f-4073-46ba-88ef-465599598fde" providerId="ADAL" clId="{6B071DC5-7DF9-4531-8A7E-12E873C8603A}" dt="2023-01-25T19:54:53.503" v="7040"/>
          <ac:cxnSpMkLst>
            <pc:docMk/>
            <pc:sldMk cId="30062832" sldId="358"/>
            <ac:cxnSpMk id="3" creationId="{A7D3BDD9-F144-4FBA-9D31-D8886EC7AD43}"/>
          </ac:cxnSpMkLst>
        </pc:cxnChg>
        <pc:cxnChg chg="add del mod">
          <ac:chgData name="BEN KHALFALLAH Hela ItimAsrScoVdf" userId="d55be94f-4073-46ba-88ef-465599598fde" providerId="ADAL" clId="{6B071DC5-7DF9-4531-8A7E-12E873C8603A}" dt="2023-01-25T19:54:53.503" v="7040"/>
          <ac:cxnSpMkLst>
            <pc:docMk/>
            <pc:sldMk cId="30062832" sldId="358"/>
            <ac:cxnSpMk id="6" creationId="{E0015311-4282-4A8B-BC83-7FFF09540F37}"/>
          </ac:cxnSpMkLst>
        </pc:cxnChg>
        <pc:cxnChg chg="add del mod">
          <ac:chgData name="BEN KHALFALLAH Hela ItimAsrScoVdf" userId="d55be94f-4073-46ba-88ef-465599598fde" providerId="ADAL" clId="{6B071DC5-7DF9-4531-8A7E-12E873C8603A}" dt="2023-01-25T19:54:53.503" v="7040"/>
          <ac:cxnSpMkLst>
            <pc:docMk/>
            <pc:sldMk cId="30062832" sldId="358"/>
            <ac:cxnSpMk id="7" creationId="{8A2E8943-6AB4-4603-927A-381B1A2478CF}"/>
          </ac:cxnSpMkLst>
        </pc:cxnChg>
      </pc:sldChg>
      <pc:sldChg chg="addSp modSp new mod">
        <pc:chgData name="BEN KHALFALLAH Hela ItimAsrScoVdf" userId="d55be94f-4073-46ba-88ef-465599598fde" providerId="ADAL" clId="{6B071DC5-7DF9-4531-8A7E-12E873C8603A}" dt="2023-01-25T20:14:00.842" v="7318" actId="13926"/>
        <pc:sldMkLst>
          <pc:docMk/>
          <pc:sldMk cId="2367242744" sldId="359"/>
        </pc:sldMkLst>
        <pc:spChg chg="mod">
          <ac:chgData name="BEN KHALFALLAH Hela ItimAsrScoVdf" userId="d55be94f-4073-46ba-88ef-465599598fde" providerId="ADAL" clId="{6B071DC5-7DF9-4531-8A7E-12E873C8603A}" dt="2023-01-25T20:04:19.422" v="7138" actId="20577"/>
          <ac:spMkLst>
            <pc:docMk/>
            <pc:sldMk cId="2367242744" sldId="359"/>
            <ac:spMk id="2" creationId="{54B5978B-C2FB-43C1-ACB2-43F966C7DDC6}"/>
          </ac:spMkLst>
        </pc:spChg>
        <pc:spChg chg="add mod">
          <ac:chgData name="BEN KHALFALLAH Hela ItimAsrScoVdf" userId="d55be94f-4073-46ba-88ef-465599598fde" providerId="ADAL" clId="{6B071DC5-7DF9-4531-8A7E-12E873C8603A}" dt="2023-01-25T20:14:00.842" v="7318" actId="13926"/>
          <ac:spMkLst>
            <pc:docMk/>
            <pc:sldMk cId="2367242744" sldId="359"/>
            <ac:spMk id="4" creationId="{C4B2C6D9-99F5-40A2-BBC3-684FD250895B}"/>
          </ac:spMkLst>
        </pc:spChg>
        <pc:spChg chg="add mod">
          <ac:chgData name="BEN KHALFALLAH Hela ItimAsrScoVdf" userId="d55be94f-4073-46ba-88ef-465599598fde" providerId="ADAL" clId="{6B071DC5-7DF9-4531-8A7E-12E873C8603A}" dt="2023-01-25T20:04:04.918" v="7137" actId="122"/>
          <ac:spMkLst>
            <pc:docMk/>
            <pc:sldMk cId="2367242744" sldId="359"/>
            <ac:spMk id="6" creationId="{FE9252A0-5F06-4F24-92A9-872C0513CB3E}"/>
          </ac:spMkLst>
        </pc:spChg>
      </pc:sldChg>
      <pc:sldChg chg="modSp add mod ord">
        <pc:chgData name="BEN KHALFALLAH Hela ItimAsrScoVdf" userId="d55be94f-4073-46ba-88ef-465599598fde" providerId="ADAL" clId="{6B071DC5-7DF9-4531-8A7E-12E873C8603A}" dt="2023-01-25T20:15:02.435" v="7339" actId="20577"/>
        <pc:sldMkLst>
          <pc:docMk/>
          <pc:sldMk cId="1844944595" sldId="360"/>
        </pc:sldMkLst>
        <pc:spChg chg="mod">
          <ac:chgData name="BEN KHALFALLAH Hela ItimAsrScoVdf" userId="d55be94f-4073-46ba-88ef-465599598fde" providerId="ADAL" clId="{6B071DC5-7DF9-4531-8A7E-12E873C8603A}" dt="2023-01-25T20:15:02.435" v="7339" actId="20577"/>
          <ac:spMkLst>
            <pc:docMk/>
            <pc:sldMk cId="1844944595" sldId="360"/>
            <ac:spMk id="2" creationId="{291AE122-D7E3-4AB3-8D5E-DCF34B636198}"/>
          </ac:spMkLst>
        </pc:spChg>
      </pc:sldChg>
      <pc:sldChg chg="addSp modSp new del mod">
        <pc:chgData name="BEN KHALFALLAH Hela ItimAsrScoVdf" userId="d55be94f-4073-46ba-88ef-465599598fde" providerId="ADAL" clId="{6B071DC5-7DF9-4531-8A7E-12E873C8603A}" dt="2023-01-25T20:08:04.347" v="7168" actId="47"/>
        <pc:sldMkLst>
          <pc:docMk/>
          <pc:sldMk cId="3252650566" sldId="360"/>
        </pc:sldMkLst>
        <pc:spChg chg="mod">
          <ac:chgData name="BEN KHALFALLAH Hela ItimAsrScoVdf" userId="d55be94f-4073-46ba-88ef-465599598fde" providerId="ADAL" clId="{6B071DC5-7DF9-4531-8A7E-12E873C8603A}" dt="2023-01-25T20:06:32.906" v="7162" actId="20577"/>
          <ac:spMkLst>
            <pc:docMk/>
            <pc:sldMk cId="3252650566" sldId="360"/>
            <ac:spMk id="2" creationId="{D9ADEBFC-0367-41A9-8644-C7C4FB0CDDEF}"/>
          </ac:spMkLst>
        </pc:spChg>
        <pc:spChg chg="add mod">
          <ac:chgData name="BEN KHALFALLAH Hela ItimAsrScoVdf" userId="d55be94f-4073-46ba-88ef-465599598fde" providerId="ADAL" clId="{6B071DC5-7DF9-4531-8A7E-12E873C8603A}" dt="2023-01-25T20:06:50.614" v="7167" actId="1076"/>
          <ac:spMkLst>
            <pc:docMk/>
            <pc:sldMk cId="3252650566" sldId="360"/>
            <ac:spMk id="4" creationId="{F4E5AFE5-2CFA-476F-AD6F-A9F7E9DC3070}"/>
          </ac:spMkLst>
        </pc:spChg>
      </pc:sldChg>
      <pc:sldChg chg="modSp add mod ord">
        <pc:chgData name="BEN KHALFALLAH Hela ItimAsrScoVdf" userId="d55be94f-4073-46ba-88ef-465599598fde" providerId="ADAL" clId="{6B071DC5-7DF9-4531-8A7E-12E873C8603A}" dt="2023-01-25T21:51:35.393" v="9328" actId="20577"/>
        <pc:sldMkLst>
          <pc:docMk/>
          <pc:sldMk cId="1330899598" sldId="361"/>
        </pc:sldMkLst>
        <pc:spChg chg="mod">
          <ac:chgData name="BEN KHALFALLAH Hela ItimAsrScoVdf" userId="d55be94f-4073-46ba-88ef-465599598fde" providerId="ADAL" clId="{6B071DC5-7DF9-4531-8A7E-12E873C8603A}" dt="2023-01-25T21:51:35.393" v="9328" actId="20577"/>
          <ac:spMkLst>
            <pc:docMk/>
            <pc:sldMk cId="1330899598" sldId="361"/>
            <ac:spMk id="2" creationId="{291AE122-D7E3-4AB3-8D5E-DCF34B636198}"/>
          </ac:spMkLst>
        </pc:spChg>
      </pc:sldChg>
      <pc:sldChg chg="modSp add mod ord">
        <pc:chgData name="BEN KHALFALLAH Hela ItimAsrScoVdf" userId="d55be94f-4073-46ba-88ef-465599598fde" providerId="ADAL" clId="{6B071DC5-7DF9-4531-8A7E-12E873C8603A}" dt="2023-01-25T20:17:00.664" v="7385" actId="20577"/>
        <pc:sldMkLst>
          <pc:docMk/>
          <pc:sldMk cId="716095050" sldId="362"/>
        </pc:sldMkLst>
        <pc:spChg chg="mod">
          <ac:chgData name="BEN KHALFALLAH Hela ItimAsrScoVdf" userId="d55be94f-4073-46ba-88ef-465599598fde" providerId="ADAL" clId="{6B071DC5-7DF9-4531-8A7E-12E873C8603A}" dt="2023-01-25T20:17:00.664" v="7385" actId="20577"/>
          <ac:spMkLst>
            <pc:docMk/>
            <pc:sldMk cId="716095050" sldId="362"/>
            <ac:spMk id="2" creationId="{291AE122-D7E3-4AB3-8D5E-DCF34B636198}"/>
          </ac:spMkLst>
        </pc:spChg>
      </pc:sldChg>
      <pc:sldChg chg="modSp add mod ord">
        <pc:chgData name="BEN KHALFALLAH Hela ItimAsrScoVdf" userId="d55be94f-4073-46ba-88ef-465599598fde" providerId="ADAL" clId="{6B071DC5-7DF9-4531-8A7E-12E873C8603A}" dt="2023-01-25T20:17:53.460" v="7414" actId="20577"/>
        <pc:sldMkLst>
          <pc:docMk/>
          <pc:sldMk cId="143281559" sldId="363"/>
        </pc:sldMkLst>
        <pc:spChg chg="mod">
          <ac:chgData name="BEN KHALFALLAH Hela ItimAsrScoVdf" userId="d55be94f-4073-46ba-88ef-465599598fde" providerId="ADAL" clId="{6B071DC5-7DF9-4531-8A7E-12E873C8603A}" dt="2023-01-25T20:17:53.460" v="7414" actId="20577"/>
          <ac:spMkLst>
            <pc:docMk/>
            <pc:sldMk cId="143281559" sldId="363"/>
            <ac:spMk id="2" creationId="{291AE122-D7E3-4AB3-8D5E-DCF34B636198}"/>
          </ac:spMkLst>
        </pc:spChg>
      </pc:sldChg>
      <pc:sldChg chg="addSp delSp modSp new mod setBg">
        <pc:chgData name="BEN KHALFALLAH Hela ItimAsrScoVdf" userId="d55be94f-4073-46ba-88ef-465599598fde" providerId="ADAL" clId="{6B071DC5-7DF9-4531-8A7E-12E873C8603A}" dt="2023-01-25T23:00:43.232" v="11767" actId="1076"/>
        <pc:sldMkLst>
          <pc:docMk/>
          <pc:sldMk cId="999468835" sldId="364"/>
        </pc:sldMkLst>
        <pc:spChg chg="mod">
          <ac:chgData name="BEN KHALFALLAH Hela ItimAsrScoVdf" userId="d55be94f-4073-46ba-88ef-465599598fde" providerId="ADAL" clId="{6B071DC5-7DF9-4531-8A7E-12E873C8603A}" dt="2023-01-25T22:59:58.076" v="11763" actId="26606"/>
          <ac:spMkLst>
            <pc:docMk/>
            <pc:sldMk cId="999468835" sldId="364"/>
            <ac:spMk id="2" creationId="{0DF0DC69-7DB6-4378-8861-1DEF9313F681}"/>
          </ac:spMkLst>
        </pc:spChg>
        <pc:spChg chg="add del mod">
          <ac:chgData name="BEN KHALFALLAH Hela ItimAsrScoVdf" userId="d55be94f-4073-46ba-88ef-465599598fde" providerId="ADAL" clId="{6B071DC5-7DF9-4531-8A7E-12E873C8603A}" dt="2023-01-25T23:00:43.232" v="11767" actId="1076"/>
          <ac:spMkLst>
            <pc:docMk/>
            <pc:sldMk cId="999468835" sldId="364"/>
            <ac:spMk id="4" creationId="{B3409D3F-9368-47E3-94D9-F18C2F73F7B4}"/>
          </ac:spMkLst>
        </pc:spChg>
        <pc:spChg chg="add mod">
          <ac:chgData name="BEN KHALFALLAH Hela ItimAsrScoVdf" userId="d55be94f-4073-46ba-88ef-465599598fde" providerId="ADAL" clId="{6B071DC5-7DF9-4531-8A7E-12E873C8603A}" dt="2023-01-25T23:00:43.232" v="11767" actId="1076"/>
          <ac:spMkLst>
            <pc:docMk/>
            <pc:sldMk cId="999468835" sldId="364"/>
            <ac:spMk id="6" creationId="{720B5ADC-F455-4D60-99B5-7CF0765205CF}"/>
          </ac:spMkLst>
        </pc:spChg>
        <pc:spChg chg="add del mod">
          <ac:chgData name="BEN KHALFALLAH Hela ItimAsrScoVdf" userId="d55be94f-4073-46ba-88ef-465599598fde" providerId="ADAL" clId="{6B071DC5-7DF9-4531-8A7E-12E873C8603A}" dt="2023-01-25T23:00:01.132" v="11764" actId="21"/>
          <ac:spMkLst>
            <pc:docMk/>
            <pc:sldMk cId="999468835" sldId="364"/>
            <ac:spMk id="8" creationId="{BA4D2A07-1B0C-4791-8B81-824DD668A174}"/>
          </ac:spMkLst>
        </pc:spChg>
        <pc:spChg chg="add del">
          <ac:chgData name="BEN KHALFALLAH Hela ItimAsrScoVdf" userId="d55be94f-4073-46ba-88ef-465599598fde" providerId="ADAL" clId="{6B071DC5-7DF9-4531-8A7E-12E873C8603A}" dt="2023-01-25T22:59:58.076" v="11763" actId="26606"/>
          <ac:spMkLst>
            <pc:docMk/>
            <pc:sldMk cId="999468835" sldId="364"/>
            <ac:spMk id="14" creationId="{F7422F06-6017-4361-8872-E0E2CEB20B48}"/>
          </ac:spMkLst>
        </pc:spChg>
        <pc:graphicFrameChg chg="add del">
          <ac:chgData name="BEN KHALFALLAH Hela ItimAsrScoVdf" userId="d55be94f-4073-46ba-88ef-465599598fde" providerId="ADAL" clId="{6B071DC5-7DF9-4531-8A7E-12E873C8603A}" dt="2023-01-25T22:59:58.076" v="11763" actId="26606"/>
          <ac:graphicFrameMkLst>
            <pc:docMk/>
            <pc:sldMk cId="999468835" sldId="364"/>
            <ac:graphicFrameMk id="9" creationId="{89CE857C-7FBB-CC05-8A7D-D0798D8D4473}"/>
          </ac:graphicFrameMkLst>
        </pc:graphicFrameChg>
        <pc:picChg chg="add del">
          <ac:chgData name="BEN KHALFALLAH Hela ItimAsrScoVdf" userId="d55be94f-4073-46ba-88ef-465599598fde" providerId="ADAL" clId="{6B071DC5-7DF9-4531-8A7E-12E873C8603A}" dt="2023-01-25T20:27:32.999" v="7524" actId="22"/>
          <ac:picMkLst>
            <pc:docMk/>
            <pc:sldMk cId="999468835" sldId="364"/>
            <ac:picMk id="10" creationId="{15140566-55FD-4C3E-85B1-E89FD240F420}"/>
          </ac:picMkLst>
        </pc:picChg>
        <pc:cxnChg chg="add del">
          <ac:chgData name="BEN KHALFALLAH Hela ItimAsrScoVdf" userId="d55be94f-4073-46ba-88ef-465599598fde" providerId="ADAL" clId="{6B071DC5-7DF9-4531-8A7E-12E873C8603A}" dt="2023-01-25T22:59:58.076" v="11763" actId="26606"/>
          <ac:cxnSpMkLst>
            <pc:docMk/>
            <pc:sldMk cId="999468835" sldId="364"/>
            <ac:cxnSpMk id="12" creationId="{22953FD7-F17A-4D8D-8237-93E8D567166C}"/>
          </ac:cxnSpMkLst>
        </pc:cxnChg>
      </pc:sldChg>
      <pc:sldChg chg="addSp delSp modSp new mod setBg setClrOvrMap">
        <pc:chgData name="BEN KHALFALLAH Hela ItimAsrScoVdf" userId="d55be94f-4073-46ba-88ef-465599598fde" providerId="ADAL" clId="{6B071DC5-7DF9-4531-8A7E-12E873C8603A}" dt="2023-01-25T20:38:06.598" v="7721" actId="122"/>
        <pc:sldMkLst>
          <pc:docMk/>
          <pc:sldMk cId="3693946364" sldId="365"/>
        </pc:sldMkLst>
        <pc:spChg chg="mod">
          <ac:chgData name="BEN KHALFALLAH Hela ItimAsrScoVdf" userId="d55be94f-4073-46ba-88ef-465599598fde" providerId="ADAL" clId="{6B071DC5-7DF9-4531-8A7E-12E873C8603A}" dt="2023-01-25T20:36:33.236" v="7698" actId="26606"/>
          <ac:spMkLst>
            <pc:docMk/>
            <pc:sldMk cId="3693946364" sldId="365"/>
            <ac:spMk id="2" creationId="{D2B49014-CC68-4E59-9B30-1E70EEA50F6B}"/>
          </ac:spMkLst>
        </pc:spChg>
        <pc:spChg chg="add del mod">
          <ac:chgData name="BEN KHALFALLAH Hela ItimAsrScoVdf" userId="d55be94f-4073-46ba-88ef-465599598fde" providerId="ADAL" clId="{6B071DC5-7DF9-4531-8A7E-12E873C8603A}" dt="2023-01-25T20:36:33.236" v="7698" actId="26606"/>
          <ac:spMkLst>
            <pc:docMk/>
            <pc:sldMk cId="3693946364" sldId="365"/>
            <ac:spMk id="3" creationId="{4BAACB11-17B3-4034-AA3A-CA78E02726A0}"/>
          </ac:spMkLst>
        </pc:spChg>
        <pc:spChg chg="add del">
          <ac:chgData name="BEN KHALFALLAH Hela ItimAsrScoVdf" userId="d55be94f-4073-46ba-88ef-465599598fde" providerId="ADAL" clId="{6B071DC5-7DF9-4531-8A7E-12E873C8603A}" dt="2023-01-25T20:36:03.422" v="7691" actId="26606"/>
          <ac:spMkLst>
            <pc:docMk/>
            <pc:sldMk cId="3693946364" sldId="365"/>
            <ac:spMk id="8" creationId="{77D7B666-D5E6-48CE-B26A-FB5E5C34AF90}"/>
          </ac:spMkLst>
        </pc:spChg>
        <pc:spChg chg="add del">
          <ac:chgData name="BEN KHALFALLAH Hela ItimAsrScoVdf" userId="d55be94f-4073-46ba-88ef-465599598fde" providerId="ADAL" clId="{6B071DC5-7DF9-4531-8A7E-12E873C8603A}" dt="2023-01-25T20:36:08.698" v="7693" actId="26606"/>
          <ac:spMkLst>
            <pc:docMk/>
            <pc:sldMk cId="3693946364" sldId="365"/>
            <ac:spMk id="9" creationId="{F7422F06-6017-4361-8872-E0E2CEB20B48}"/>
          </ac:spMkLst>
        </pc:spChg>
        <pc:spChg chg="add del">
          <ac:chgData name="BEN KHALFALLAH Hela ItimAsrScoVdf" userId="d55be94f-4073-46ba-88ef-465599598fde" providerId="ADAL" clId="{6B071DC5-7DF9-4531-8A7E-12E873C8603A}" dt="2023-01-25T20:36:03.422" v="7691" actId="26606"/>
          <ac:spMkLst>
            <pc:docMk/>
            <pc:sldMk cId="3693946364" sldId="365"/>
            <ac:spMk id="10" creationId="{F6EE670A-A41A-44AD-BC1C-2090365EB5B3}"/>
          </ac:spMkLst>
        </pc:spChg>
        <pc:spChg chg="add del">
          <ac:chgData name="BEN KHALFALLAH Hela ItimAsrScoVdf" userId="d55be94f-4073-46ba-88ef-465599598fde" providerId="ADAL" clId="{6B071DC5-7DF9-4531-8A7E-12E873C8603A}" dt="2023-01-25T20:36:19.937" v="7695" actId="26606"/>
          <ac:spMkLst>
            <pc:docMk/>
            <pc:sldMk cId="3693946364" sldId="365"/>
            <ac:spMk id="11" creationId="{F7422F06-6017-4361-8872-E0E2CEB20B48}"/>
          </ac:spMkLst>
        </pc:spChg>
        <pc:spChg chg="add del">
          <ac:chgData name="BEN KHALFALLAH Hela ItimAsrScoVdf" userId="d55be94f-4073-46ba-88ef-465599598fde" providerId="ADAL" clId="{6B071DC5-7DF9-4531-8A7E-12E873C8603A}" dt="2023-01-25T20:36:33.227" v="7697" actId="26606"/>
          <ac:spMkLst>
            <pc:docMk/>
            <pc:sldMk cId="3693946364" sldId="365"/>
            <ac:spMk id="14" creationId="{8319B32C-704E-4A0B-BD7B-186B70511A5B}"/>
          </ac:spMkLst>
        </pc:spChg>
        <pc:spChg chg="add del">
          <ac:chgData name="BEN KHALFALLAH Hela ItimAsrScoVdf" userId="d55be94f-4073-46ba-88ef-465599598fde" providerId="ADAL" clId="{6B071DC5-7DF9-4531-8A7E-12E873C8603A}" dt="2023-01-25T20:36:33.227" v="7697" actId="26606"/>
          <ac:spMkLst>
            <pc:docMk/>
            <pc:sldMk cId="3693946364" sldId="365"/>
            <ac:spMk id="15" creationId="{E08749FB-5801-45C8-BF7B-840E23F8A255}"/>
          </ac:spMkLst>
        </pc:spChg>
        <pc:spChg chg="add del">
          <ac:chgData name="BEN KHALFALLAH Hela ItimAsrScoVdf" userId="d55be94f-4073-46ba-88ef-465599598fde" providerId="ADAL" clId="{6B071DC5-7DF9-4531-8A7E-12E873C8603A}" dt="2023-01-25T20:36:33.227" v="7697" actId="26606"/>
          <ac:spMkLst>
            <pc:docMk/>
            <pc:sldMk cId="3693946364" sldId="365"/>
            <ac:spMk id="16" creationId="{DAA7C513-277B-4325-9779-116946C0D319}"/>
          </ac:spMkLst>
        </pc:spChg>
        <pc:spChg chg="add del">
          <ac:chgData name="BEN KHALFALLAH Hela ItimAsrScoVdf" userId="d55be94f-4073-46ba-88ef-465599598fde" providerId="ADAL" clId="{6B071DC5-7DF9-4531-8A7E-12E873C8603A}" dt="2023-01-25T20:36:33.227" v="7697" actId="26606"/>
          <ac:spMkLst>
            <pc:docMk/>
            <pc:sldMk cId="3693946364" sldId="365"/>
            <ac:spMk id="17" creationId="{A20F6923-DC2F-4143-ACA0-519D0FE6C7E7}"/>
          </ac:spMkLst>
        </pc:spChg>
        <pc:spChg chg="add del">
          <ac:chgData name="BEN KHALFALLAH Hela ItimAsrScoVdf" userId="d55be94f-4073-46ba-88ef-465599598fde" providerId="ADAL" clId="{6B071DC5-7DF9-4531-8A7E-12E873C8603A}" dt="2023-01-25T20:36:33.227" v="7697" actId="26606"/>
          <ac:spMkLst>
            <pc:docMk/>
            <pc:sldMk cId="3693946364" sldId="365"/>
            <ac:spMk id="18" creationId="{4BAACB11-17B3-4034-AA3A-CA78E02726A0}"/>
          </ac:spMkLst>
        </pc:spChg>
        <pc:spChg chg="add">
          <ac:chgData name="BEN KHALFALLAH Hela ItimAsrScoVdf" userId="d55be94f-4073-46ba-88ef-465599598fde" providerId="ADAL" clId="{6B071DC5-7DF9-4531-8A7E-12E873C8603A}" dt="2023-01-25T20:36:33.236" v="7698" actId="26606"/>
          <ac:spMkLst>
            <pc:docMk/>
            <pc:sldMk cId="3693946364" sldId="365"/>
            <ac:spMk id="20" creationId="{647F247E-B679-44E9-93C2-B2DD5EFB2B8D}"/>
          </ac:spMkLst>
        </pc:spChg>
        <pc:spChg chg="add">
          <ac:chgData name="BEN KHALFALLAH Hela ItimAsrScoVdf" userId="d55be94f-4073-46ba-88ef-465599598fde" providerId="ADAL" clId="{6B071DC5-7DF9-4531-8A7E-12E873C8603A}" dt="2023-01-25T20:36:33.236" v="7698" actId="26606"/>
          <ac:spMkLst>
            <pc:docMk/>
            <pc:sldMk cId="3693946364" sldId="365"/>
            <ac:spMk id="21" creationId="{FEE15661-B0F2-42AE-A75B-0999B2CF5983}"/>
          </ac:spMkLst>
        </pc:spChg>
        <pc:spChg chg="add">
          <ac:chgData name="BEN KHALFALLAH Hela ItimAsrScoVdf" userId="d55be94f-4073-46ba-88ef-465599598fde" providerId="ADAL" clId="{6B071DC5-7DF9-4531-8A7E-12E873C8603A}" dt="2023-01-25T20:36:33.236" v="7698" actId="26606"/>
          <ac:spMkLst>
            <pc:docMk/>
            <pc:sldMk cId="3693946364" sldId="365"/>
            <ac:spMk id="22" creationId="{354706C1-38B7-4C23-8749-906CB0DC80A8}"/>
          </ac:spMkLst>
        </pc:spChg>
        <pc:spChg chg="add mod">
          <ac:chgData name="BEN KHALFALLAH Hela ItimAsrScoVdf" userId="d55be94f-4073-46ba-88ef-465599598fde" providerId="ADAL" clId="{6B071DC5-7DF9-4531-8A7E-12E873C8603A}" dt="2023-01-25T20:37:28.999" v="7712" actId="20577"/>
          <ac:spMkLst>
            <pc:docMk/>
            <pc:sldMk cId="3693946364" sldId="365"/>
            <ac:spMk id="24" creationId="{4BAACB11-17B3-4034-AA3A-CA78E02726A0}"/>
          </ac:spMkLst>
        </pc:spChg>
        <pc:spChg chg="add del mod">
          <ac:chgData name="BEN KHALFALLAH Hela ItimAsrScoVdf" userId="d55be94f-4073-46ba-88ef-465599598fde" providerId="ADAL" clId="{6B071DC5-7DF9-4531-8A7E-12E873C8603A}" dt="2023-01-25T20:37:55.663" v="7717" actId="478"/>
          <ac:spMkLst>
            <pc:docMk/>
            <pc:sldMk cId="3693946364" sldId="365"/>
            <ac:spMk id="25" creationId="{53A40A90-4B2C-4F78-8D65-DA583158321D}"/>
          </ac:spMkLst>
        </pc:spChg>
        <pc:spChg chg="add mod">
          <ac:chgData name="BEN KHALFALLAH Hela ItimAsrScoVdf" userId="d55be94f-4073-46ba-88ef-465599598fde" providerId="ADAL" clId="{6B071DC5-7DF9-4531-8A7E-12E873C8603A}" dt="2023-01-25T20:38:06.598" v="7721" actId="122"/>
          <ac:spMkLst>
            <pc:docMk/>
            <pc:sldMk cId="3693946364" sldId="365"/>
            <ac:spMk id="26" creationId="{8092F99A-D907-4002-A354-133A46D379CA}"/>
          </ac:spMkLst>
        </pc:spChg>
        <pc:graphicFrameChg chg="add del">
          <ac:chgData name="BEN KHALFALLAH Hela ItimAsrScoVdf" userId="d55be94f-4073-46ba-88ef-465599598fde" providerId="ADAL" clId="{6B071DC5-7DF9-4531-8A7E-12E873C8603A}" dt="2023-01-25T20:36:08.698" v="7693" actId="26606"/>
          <ac:graphicFrameMkLst>
            <pc:docMk/>
            <pc:sldMk cId="3693946364" sldId="365"/>
            <ac:graphicFrameMk id="5" creationId="{6E076850-8848-56EF-A0C1-F0194134EF63}"/>
          </ac:graphicFrameMkLst>
        </pc:graphicFrameChg>
        <pc:graphicFrameChg chg="add del">
          <ac:chgData name="BEN KHALFALLAH Hela ItimAsrScoVdf" userId="d55be94f-4073-46ba-88ef-465599598fde" providerId="ADAL" clId="{6B071DC5-7DF9-4531-8A7E-12E873C8603A}" dt="2023-01-25T20:36:19.937" v="7695" actId="26606"/>
          <ac:graphicFrameMkLst>
            <pc:docMk/>
            <pc:sldMk cId="3693946364" sldId="365"/>
            <ac:graphicFrameMk id="12" creationId="{9B5CB82E-3C3A-06A3-A3F0-2E1993516DFF}"/>
          </ac:graphicFrameMkLst>
        </pc:graphicFrameChg>
        <pc:cxnChg chg="add">
          <ac:chgData name="BEN KHALFALLAH Hela ItimAsrScoVdf" userId="d55be94f-4073-46ba-88ef-465599598fde" providerId="ADAL" clId="{6B071DC5-7DF9-4531-8A7E-12E873C8603A}" dt="2023-01-25T20:36:33.236" v="7698" actId="26606"/>
          <ac:cxnSpMkLst>
            <pc:docMk/>
            <pc:sldMk cId="3693946364" sldId="365"/>
            <ac:cxnSpMk id="23" creationId="{CD161189-7A5B-4B2B-93DC-777102994750}"/>
          </ac:cxnSpMkLst>
        </pc:cxnChg>
      </pc:sldChg>
      <pc:sldChg chg="addSp delSp modSp add mod ord">
        <pc:chgData name="BEN KHALFALLAH Hela ItimAsrScoVdf" userId="d55be94f-4073-46ba-88ef-465599598fde" providerId="ADAL" clId="{6B071DC5-7DF9-4531-8A7E-12E873C8603A}" dt="2023-01-25T22:04:49.626" v="9330"/>
        <pc:sldMkLst>
          <pc:docMk/>
          <pc:sldMk cId="289990128" sldId="366"/>
        </pc:sldMkLst>
        <pc:spChg chg="mod">
          <ac:chgData name="BEN KHALFALLAH Hela ItimAsrScoVdf" userId="d55be94f-4073-46ba-88ef-465599598fde" providerId="ADAL" clId="{6B071DC5-7DF9-4531-8A7E-12E873C8603A}" dt="2023-01-25T21:17:38.580" v="8463" actId="26606"/>
          <ac:spMkLst>
            <pc:docMk/>
            <pc:sldMk cId="289990128" sldId="366"/>
            <ac:spMk id="2" creationId="{744B863E-AB96-45E4-B576-9C262399745E}"/>
          </ac:spMkLst>
        </pc:spChg>
        <pc:spChg chg="mod">
          <ac:chgData name="BEN KHALFALLAH Hela ItimAsrScoVdf" userId="d55be94f-4073-46ba-88ef-465599598fde" providerId="ADAL" clId="{6B071DC5-7DF9-4531-8A7E-12E873C8603A}" dt="2023-01-25T21:17:38.580" v="8463" actId="26606"/>
          <ac:spMkLst>
            <pc:docMk/>
            <pc:sldMk cId="289990128" sldId="366"/>
            <ac:spMk id="3" creationId="{CC9934C0-3D36-4270-8EFC-C152227C1C6A}"/>
          </ac:spMkLst>
        </pc:spChg>
        <pc:spChg chg="add del">
          <ac:chgData name="BEN KHALFALLAH Hela ItimAsrScoVdf" userId="d55be94f-4073-46ba-88ef-465599598fde" providerId="ADAL" clId="{6B071DC5-7DF9-4531-8A7E-12E873C8603A}" dt="2023-01-25T21:14:40.253" v="8450"/>
          <ac:spMkLst>
            <pc:docMk/>
            <pc:sldMk cId="289990128" sldId="366"/>
            <ac:spMk id="4" creationId="{DF02C5FA-6633-414E-99F6-F8F30A73753B}"/>
          </ac:spMkLst>
        </pc:spChg>
        <pc:spChg chg="del">
          <ac:chgData name="BEN KHALFALLAH Hela ItimAsrScoVdf" userId="d55be94f-4073-46ba-88ef-465599598fde" providerId="ADAL" clId="{6B071DC5-7DF9-4531-8A7E-12E873C8603A}" dt="2023-01-25T21:14:28.946" v="8448" actId="478"/>
          <ac:spMkLst>
            <pc:docMk/>
            <pc:sldMk cId="289990128" sldId="366"/>
            <ac:spMk id="16" creationId="{74E426CF-AFB7-4BD8-8A61-B6FBCDBB78FD}"/>
          </ac:spMkLst>
        </pc:spChg>
        <pc:spChg chg="del">
          <ac:chgData name="BEN KHALFALLAH Hela ItimAsrScoVdf" userId="d55be94f-4073-46ba-88ef-465599598fde" providerId="ADAL" clId="{6B071DC5-7DF9-4531-8A7E-12E873C8603A}" dt="2023-01-25T21:14:28.946" v="8448" actId="478"/>
          <ac:spMkLst>
            <pc:docMk/>
            <pc:sldMk cId="289990128" sldId="366"/>
            <ac:spMk id="17" creationId="{9CB4AEC0-1562-4920-BCA2-E3E564CCCFBC}"/>
          </ac:spMkLst>
        </pc:spChg>
        <pc:spChg chg="del">
          <ac:chgData name="BEN KHALFALLAH Hela ItimAsrScoVdf" userId="d55be94f-4073-46ba-88ef-465599598fde" providerId="ADAL" clId="{6B071DC5-7DF9-4531-8A7E-12E873C8603A}" dt="2023-01-25T21:14:28.946" v="8448" actId="478"/>
          <ac:spMkLst>
            <pc:docMk/>
            <pc:sldMk cId="289990128" sldId="366"/>
            <ac:spMk id="18" creationId="{234FFD77-56AB-4AA4-9E7D-830E14EBA7D8}"/>
          </ac:spMkLst>
        </pc:spChg>
        <pc:spChg chg="del">
          <ac:chgData name="BEN KHALFALLAH Hela ItimAsrScoVdf" userId="d55be94f-4073-46ba-88ef-465599598fde" providerId="ADAL" clId="{6B071DC5-7DF9-4531-8A7E-12E873C8603A}" dt="2023-01-25T21:14:28.946" v="8448" actId="478"/>
          <ac:spMkLst>
            <pc:docMk/>
            <pc:sldMk cId="289990128" sldId="366"/>
            <ac:spMk id="19" creationId="{A9F52192-B795-4D00-A0C8-24F7D9E6C398}"/>
          </ac:spMkLst>
        </pc:spChg>
        <pc:spChg chg="del">
          <ac:chgData name="BEN KHALFALLAH Hela ItimAsrScoVdf" userId="d55be94f-4073-46ba-88ef-465599598fde" providerId="ADAL" clId="{6B071DC5-7DF9-4531-8A7E-12E873C8603A}" dt="2023-01-25T21:17:15.479" v="8454" actId="21"/>
          <ac:spMkLst>
            <pc:docMk/>
            <pc:sldMk cId="289990128" sldId="366"/>
            <ac:spMk id="228" creationId="{58D8F82A-FFBD-481C-95D5-D0C82F6782CB}"/>
          </ac:spMkLst>
        </pc:spChg>
        <pc:spChg chg="add del">
          <ac:chgData name="BEN KHALFALLAH Hela ItimAsrScoVdf" userId="d55be94f-4073-46ba-88ef-465599598fde" providerId="ADAL" clId="{6B071DC5-7DF9-4531-8A7E-12E873C8603A}" dt="2023-01-25T21:17:38.580" v="8463" actId="26606"/>
          <ac:spMkLst>
            <pc:docMk/>
            <pc:sldMk cId="289990128" sldId="366"/>
            <ac:spMk id="3152" creationId="{3CAF01F4-43BC-4C8D-B3E7-889AD234BB3D}"/>
          </ac:spMkLst>
        </pc:spChg>
        <pc:spChg chg="add del">
          <ac:chgData name="BEN KHALFALLAH Hela ItimAsrScoVdf" userId="d55be94f-4073-46ba-88ef-465599598fde" providerId="ADAL" clId="{6B071DC5-7DF9-4531-8A7E-12E873C8603A}" dt="2023-01-25T21:17:38.580" v="8463" actId="26606"/>
          <ac:spMkLst>
            <pc:docMk/>
            <pc:sldMk cId="289990128" sldId="366"/>
            <ac:spMk id="3157" creationId="{06CA1EFD-9858-44D0-91BA-87238CF94A39}"/>
          </ac:spMkLst>
        </pc:spChg>
        <pc:spChg chg="add del">
          <ac:chgData name="BEN KHALFALLAH Hela ItimAsrScoVdf" userId="d55be94f-4073-46ba-88ef-465599598fde" providerId="ADAL" clId="{6B071DC5-7DF9-4531-8A7E-12E873C8603A}" dt="2023-01-25T21:17:38.580" v="8463" actId="26606"/>
          <ac:spMkLst>
            <pc:docMk/>
            <pc:sldMk cId="289990128" sldId="366"/>
            <ac:spMk id="3161" creationId="{8075DF9C-FBFA-4852-9E97-463CCCDEE9DA}"/>
          </ac:spMkLst>
        </pc:spChg>
        <pc:spChg chg="add del">
          <ac:chgData name="BEN KHALFALLAH Hela ItimAsrScoVdf" userId="d55be94f-4073-46ba-88ef-465599598fde" providerId="ADAL" clId="{6B071DC5-7DF9-4531-8A7E-12E873C8603A}" dt="2023-01-25T21:17:38.580" v="8463" actId="26606"/>
          <ac:spMkLst>
            <pc:docMk/>
            <pc:sldMk cId="289990128" sldId="366"/>
            <ac:spMk id="3163" creationId="{EE8C26B4-C16C-4C86-8146-C48FAC987F23}"/>
          </ac:spMkLst>
        </pc:spChg>
        <pc:spChg chg="add del">
          <ac:chgData name="BEN KHALFALLAH Hela ItimAsrScoVdf" userId="d55be94f-4073-46ba-88ef-465599598fde" providerId="ADAL" clId="{6B071DC5-7DF9-4531-8A7E-12E873C8603A}" dt="2023-01-25T21:17:25.169" v="8456" actId="26606"/>
          <ac:spMkLst>
            <pc:docMk/>
            <pc:sldMk cId="289990128" sldId="366"/>
            <ac:spMk id="27659" creationId="{8CD2B798-7994-4548-A2BE-4AEF9C1A5FAE}"/>
          </ac:spMkLst>
        </pc:spChg>
        <pc:spChg chg="add del">
          <ac:chgData name="BEN KHALFALLAH Hela ItimAsrScoVdf" userId="d55be94f-4073-46ba-88ef-465599598fde" providerId="ADAL" clId="{6B071DC5-7DF9-4531-8A7E-12E873C8603A}" dt="2023-01-25T21:17:25.169" v="8456" actId="26606"/>
          <ac:spMkLst>
            <pc:docMk/>
            <pc:sldMk cId="289990128" sldId="366"/>
            <ac:spMk id="27661" creationId="{E6162320-3B67-42BB-AF9D-939326E6489E}"/>
          </ac:spMkLst>
        </pc:spChg>
        <pc:spChg chg="add del">
          <ac:chgData name="BEN KHALFALLAH Hela ItimAsrScoVdf" userId="d55be94f-4073-46ba-88ef-465599598fde" providerId="ADAL" clId="{6B071DC5-7DF9-4531-8A7E-12E873C8603A}" dt="2023-01-25T21:17:25.169" v="8456" actId="26606"/>
          <ac:spMkLst>
            <pc:docMk/>
            <pc:sldMk cId="289990128" sldId="366"/>
            <ac:spMk id="27665" creationId="{2FDF0794-1B86-42B2-B8C7-F60123E638ED}"/>
          </ac:spMkLst>
        </pc:spChg>
        <pc:spChg chg="add del">
          <ac:chgData name="BEN KHALFALLAH Hela ItimAsrScoVdf" userId="d55be94f-4073-46ba-88ef-465599598fde" providerId="ADAL" clId="{6B071DC5-7DF9-4531-8A7E-12E873C8603A}" dt="2023-01-25T21:17:29.291" v="8458" actId="26606"/>
          <ac:spMkLst>
            <pc:docMk/>
            <pc:sldMk cId="289990128" sldId="366"/>
            <ac:spMk id="27670" creationId="{8CD2B798-7994-4548-A2BE-4AEF9C1A5FAE}"/>
          </ac:spMkLst>
        </pc:spChg>
        <pc:spChg chg="add del">
          <ac:chgData name="BEN KHALFALLAH Hela ItimAsrScoVdf" userId="d55be94f-4073-46ba-88ef-465599598fde" providerId="ADAL" clId="{6B071DC5-7DF9-4531-8A7E-12E873C8603A}" dt="2023-01-25T21:17:29.291" v="8458" actId="26606"/>
          <ac:spMkLst>
            <pc:docMk/>
            <pc:sldMk cId="289990128" sldId="366"/>
            <ac:spMk id="27671" creationId="{E6162320-3B67-42BB-AF9D-939326E6489E}"/>
          </ac:spMkLst>
        </pc:spChg>
        <pc:spChg chg="add del">
          <ac:chgData name="BEN KHALFALLAH Hela ItimAsrScoVdf" userId="d55be94f-4073-46ba-88ef-465599598fde" providerId="ADAL" clId="{6B071DC5-7DF9-4531-8A7E-12E873C8603A}" dt="2023-01-25T21:17:29.291" v="8458" actId="26606"/>
          <ac:spMkLst>
            <pc:docMk/>
            <pc:sldMk cId="289990128" sldId="366"/>
            <ac:spMk id="27673" creationId="{29E9E3A5-F4E8-47A7-BB85-6CF927184D95}"/>
          </ac:spMkLst>
        </pc:spChg>
        <pc:spChg chg="add del">
          <ac:chgData name="BEN KHALFALLAH Hela ItimAsrScoVdf" userId="d55be94f-4073-46ba-88ef-465599598fde" providerId="ADAL" clId="{6B071DC5-7DF9-4531-8A7E-12E873C8603A}" dt="2023-01-25T21:17:29.291" v="8458" actId="26606"/>
          <ac:spMkLst>
            <pc:docMk/>
            <pc:sldMk cId="289990128" sldId="366"/>
            <ac:spMk id="27674" creationId="{880D974B-B1F0-4DE6-B6B2-A9E28BB3728A}"/>
          </ac:spMkLst>
        </pc:spChg>
        <pc:spChg chg="add del">
          <ac:chgData name="BEN KHALFALLAH Hela ItimAsrScoVdf" userId="d55be94f-4073-46ba-88ef-465599598fde" providerId="ADAL" clId="{6B071DC5-7DF9-4531-8A7E-12E873C8603A}" dt="2023-01-25T21:17:33.881" v="8460" actId="26606"/>
          <ac:spMkLst>
            <pc:docMk/>
            <pc:sldMk cId="289990128" sldId="366"/>
            <ac:spMk id="27676" creationId="{3A8EC506-B1DA-46A1-B44D-774E68468E13}"/>
          </ac:spMkLst>
        </pc:spChg>
        <pc:spChg chg="add del">
          <ac:chgData name="BEN KHALFALLAH Hela ItimAsrScoVdf" userId="d55be94f-4073-46ba-88ef-465599598fde" providerId="ADAL" clId="{6B071DC5-7DF9-4531-8A7E-12E873C8603A}" dt="2023-01-25T21:17:33.881" v="8460" actId="26606"/>
          <ac:spMkLst>
            <pc:docMk/>
            <pc:sldMk cId="289990128" sldId="366"/>
            <ac:spMk id="27677" creationId="{BFF30785-305E-45D7-984F-5AA93D3CA561}"/>
          </ac:spMkLst>
        </pc:spChg>
        <pc:spChg chg="add del">
          <ac:chgData name="BEN KHALFALLAH Hela ItimAsrScoVdf" userId="d55be94f-4073-46ba-88ef-465599598fde" providerId="ADAL" clId="{6B071DC5-7DF9-4531-8A7E-12E873C8603A}" dt="2023-01-25T21:17:33.881" v="8460" actId="26606"/>
          <ac:spMkLst>
            <pc:docMk/>
            <pc:sldMk cId="289990128" sldId="366"/>
            <ac:spMk id="27679" creationId="{C411DB08-1669-426B-BBEB-FAD285EF80FE}"/>
          </ac:spMkLst>
        </pc:spChg>
        <pc:spChg chg="add del">
          <ac:chgData name="BEN KHALFALLAH Hela ItimAsrScoVdf" userId="d55be94f-4073-46ba-88ef-465599598fde" providerId="ADAL" clId="{6B071DC5-7DF9-4531-8A7E-12E873C8603A}" dt="2023-01-25T21:17:33.881" v="8460" actId="26606"/>
          <ac:spMkLst>
            <pc:docMk/>
            <pc:sldMk cId="289990128" sldId="366"/>
            <ac:spMk id="27680" creationId="{029E4219-121F-4CD1-AA58-24746CD2923C}"/>
          </ac:spMkLst>
        </pc:spChg>
        <pc:spChg chg="add del">
          <ac:chgData name="BEN KHALFALLAH Hela ItimAsrScoVdf" userId="d55be94f-4073-46ba-88ef-465599598fde" providerId="ADAL" clId="{6B071DC5-7DF9-4531-8A7E-12E873C8603A}" dt="2023-01-25T21:17:38.551" v="8462" actId="26606"/>
          <ac:spMkLst>
            <pc:docMk/>
            <pc:sldMk cId="289990128" sldId="366"/>
            <ac:spMk id="27683" creationId="{8CD2B798-7994-4548-A2BE-4AEF9C1A5FAE}"/>
          </ac:spMkLst>
        </pc:spChg>
        <pc:spChg chg="add del">
          <ac:chgData name="BEN KHALFALLAH Hela ItimAsrScoVdf" userId="d55be94f-4073-46ba-88ef-465599598fde" providerId="ADAL" clId="{6B071DC5-7DF9-4531-8A7E-12E873C8603A}" dt="2023-01-25T21:17:38.551" v="8462" actId="26606"/>
          <ac:spMkLst>
            <pc:docMk/>
            <pc:sldMk cId="289990128" sldId="366"/>
            <ac:spMk id="27684" creationId="{E6162320-3B67-42BB-AF9D-939326E6489E}"/>
          </ac:spMkLst>
        </pc:spChg>
        <pc:spChg chg="add del">
          <ac:chgData name="BEN KHALFALLAH Hela ItimAsrScoVdf" userId="d55be94f-4073-46ba-88ef-465599598fde" providerId="ADAL" clId="{6B071DC5-7DF9-4531-8A7E-12E873C8603A}" dt="2023-01-25T21:17:38.551" v="8462" actId="26606"/>
          <ac:spMkLst>
            <pc:docMk/>
            <pc:sldMk cId="289990128" sldId="366"/>
            <ac:spMk id="27686" creationId="{29E9E3A5-F4E8-47A7-BB85-6CF927184D95}"/>
          </ac:spMkLst>
        </pc:spChg>
        <pc:spChg chg="add del">
          <ac:chgData name="BEN KHALFALLAH Hela ItimAsrScoVdf" userId="d55be94f-4073-46ba-88ef-465599598fde" providerId="ADAL" clId="{6B071DC5-7DF9-4531-8A7E-12E873C8603A}" dt="2023-01-25T21:17:38.551" v="8462" actId="26606"/>
          <ac:spMkLst>
            <pc:docMk/>
            <pc:sldMk cId="289990128" sldId="366"/>
            <ac:spMk id="27687" creationId="{880D974B-B1F0-4DE6-B6B2-A9E28BB3728A}"/>
          </ac:spMkLst>
        </pc:spChg>
        <pc:spChg chg="add">
          <ac:chgData name="BEN KHALFALLAH Hela ItimAsrScoVdf" userId="d55be94f-4073-46ba-88ef-465599598fde" providerId="ADAL" clId="{6B071DC5-7DF9-4531-8A7E-12E873C8603A}" dt="2023-01-25T21:17:38.580" v="8463" actId="26606"/>
          <ac:spMkLst>
            <pc:docMk/>
            <pc:sldMk cId="289990128" sldId="366"/>
            <ac:spMk id="27690" creationId="{8CD2B798-7994-4548-A2BE-4AEF9C1A5FAE}"/>
          </ac:spMkLst>
        </pc:spChg>
        <pc:spChg chg="add">
          <ac:chgData name="BEN KHALFALLAH Hela ItimAsrScoVdf" userId="d55be94f-4073-46ba-88ef-465599598fde" providerId="ADAL" clId="{6B071DC5-7DF9-4531-8A7E-12E873C8603A}" dt="2023-01-25T21:17:38.580" v="8463" actId="26606"/>
          <ac:spMkLst>
            <pc:docMk/>
            <pc:sldMk cId="289990128" sldId="366"/>
            <ac:spMk id="27691" creationId="{E6162320-3B67-42BB-AF9D-939326E6489E}"/>
          </ac:spMkLst>
        </pc:spChg>
        <pc:spChg chg="add">
          <ac:chgData name="BEN KHALFALLAH Hela ItimAsrScoVdf" userId="d55be94f-4073-46ba-88ef-465599598fde" providerId="ADAL" clId="{6B071DC5-7DF9-4531-8A7E-12E873C8603A}" dt="2023-01-25T21:17:38.580" v="8463" actId="26606"/>
          <ac:spMkLst>
            <pc:docMk/>
            <pc:sldMk cId="289990128" sldId="366"/>
            <ac:spMk id="27693" creationId="{2FDF0794-1B86-42B2-B8C7-F60123E638ED}"/>
          </ac:spMkLst>
        </pc:spChg>
        <pc:picChg chg="del">
          <ac:chgData name="BEN KHALFALLAH Hela ItimAsrScoVdf" userId="d55be94f-4073-46ba-88ef-465599598fde" providerId="ADAL" clId="{6B071DC5-7DF9-4531-8A7E-12E873C8603A}" dt="2023-01-25T21:14:28.946" v="8448" actId="478"/>
          <ac:picMkLst>
            <pc:docMk/>
            <pc:sldMk cId="289990128" sldId="366"/>
            <ac:picMk id="15" creationId="{81BCAF03-C357-4B63-91CC-C8D46526CCEC}"/>
          </ac:picMkLst>
        </pc:picChg>
        <pc:picChg chg="add del">
          <ac:chgData name="BEN KHALFALLAH Hela ItimAsrScoVdf" userId="d55be94f-4073-46ba-88ef-465599598fde" providerId="ADAL" clId="{6B071DC5-7DF9-4531-8A7E-12E873C8603A}" dt="2023-01-25T21:17:06.241" v="8452" actId="478"/>
          <ac:picMkLst>
            <pc:docMk/>
            <pc:sldMk cId="289990128" sldId="366"/>
            <ac:picMk id="27652" creationId="{3B5E5001-DDB5-4DB0-B4A2-4E0636B27936}"/>
          </ac:picMkLst>
        </pc:picChg>
        <pc:picChg chg="add mod">
          <ac:chgData name="BEN KHALFALLAH Hela ItimAsrScoVdf" userId="d55be94f-4073-46ba-88ef-465599598fde" providerId="ADAL" clId="{6B071DC5-7DF9-4531-8A7E-12E873C8603A}" dt="2023-01-25T21:17:38.580" v="8463" actId="26606"/>
          <ac:picMkLst>
            <pc:docMk/>
            <pc:sldMk cId="289990128" sldId="366"/>
            <ac:picMk id="27654" creationId="{20F33EA2-964E-485F-86B2-68F9BB41D9D8}"/>
          </ac:picMkLst>
        </pc:picChg>
        <pc:cxnChg chg="add del">
          <ac:chgData name="BEN KHALFALLAH Hela ItimAsrScoVdf" userId="d55be94f-4073-46ba-88ef-465599598fde" providerId="ADAL" clId="{6B071DC5-7DF9-4531-8A7E-12E873C8603A}" dt="2023-01-25T21:17:38.580" v="8463" actId="26606"/>
          <ac:cxnSpMkLst>
            <pc:docMk/>
            <pc:sldMk cId="289990128" sldId="366"/>
            <ac:cxnSpMk id="3159" creationId="{D35323DC-C2C7-41A7-92D3-2AF72E7E96DF}"/>
          </ac:cxnSpMkLst>
        </pc:cxnChg>
        <pc:cxnChg chg="add del">
          <ac:chgData name="BEN KHALFALLAH Hela ItimAsrScoVdf" userId="d55be94f-4073-46ba-88ef-465599598fde" providerId="ADAL" clId="{6B071DC5-7DF9-4531-8A7E-12E873C8603A}" dt="2023-01-25T21:17:38.580" v="8463" actId="26606"/>
          <ac:cxnSpMkLst>
            <pc:docMk/>
            <pc:sldMk cId="289990128" sldId="366"/>
            <ac:cxnSpMk id="3165" creationId="{C7451CD4-E661-4A39-B545-79A6C6273666}"/>
          </ac:cxnSpMkLst>
        </pc:cxnChg>
        <pc:cxnChg chg="add del">
          <ac:chgData name="BEN KHALFALLAH Hela ItimAsrScoVdf" userId="d55be94f-4073-46ba-88ef-465599598fde" providerId="ADAL" clId="{6B071DC5-7DF9-4531-8A7E-12E873C8603A}" dt="2023-01-25T21:17:25.169" v="8456" actId="26606"/>
          <ac:cxnSpMkLst>
            <pc:docMk/>
            <pc:sldMk cId="289990128" sldId="366"/>
            <ac:cxnSpMk id="27663" creationId="{6722E143-84C1-4F95-937C-78B92D2811CF}"/>
          </ac:cxnSpMkLst>
        </pc:cxnChg>
        <pc:cxnChg chg="add del">
          <ac:chgData name="BEN KHALFALLAH Hela ItimAsrScoVdf" userId="d55be94f-4073-46ba-88ef-465599598fde" providerId="ADAL" clId="{6B071DC5-7DF9-4531-8A7E-12E873C8603A}" dt="2023-01-25T21:17:25.169" v="8456" actId="26606"/>
          <ac:cxnSpMkLst>
            <pc:docMk/>
            <pc:sldMk cId="289990128" sldId="366"/>
            <ac:cxnSpMk id="27667" creationId="{96D07482-83A3-4451-943C-B46961082957}"/>
          </ac:cxnSpMkLst>
        </pc:cxnChg>
        <pc:cxnChg chg="add del">
          <ac:chgData name="BEN KHALFALLAH Hela ItimAsrScoVdf" userId="d55be94f-4073-46ba-88ef-465599598fde" providerId="ADAL" clId="{6B071DC5-7DF9-4531-8A7E-12E873C8603A}" dt="2023-01-25T21:17:29.291" v="8458" actId="26606"/>
          <ac:cxnSpMkLst>
            <pc:docMk/>
            <pc:sldMk cId="289990128" sldId="366"/>
            <ac:cxnSpMk id="27669" creationId="{685A41E9-862B-4839-AD43-1EEC52D9ACCB}"/>
          </ac:cxnSpMkLst>
        </pc:cxnChg>
        <pc:cxnChg chg="add del">
          <ac:chgData name="BEN KHALFALLAH Hela ItimAsrScoVdf" userId="d55be94f-4073-46ba-88ef-465599598fde" providerId="ADAL" clId="{6B071DC5-7DF9-4531-8A7E-12E873C8603A}" dt="2023-01-25T21:17:29.291" v="8458" actId="26606"/>
          <ac:cxnSpMkLst>
            <pc:docMk/>
            <pc:sldMk cId="289990128" sldId="366"/>
            <ac:cxnSpMk id="27672" creationId="{6722E143-84C1-4F95-937C-78B92D2811CF}"/>
          </ac:cxnSpMkLst>
        </pc:cxnChg>
        <pc:cxnChg chg="add del">
          <ac:chgData name="BEN KHALFALLAH Hela ItimAsrScoVdf" userId="d55be94f-4073-46ba-88ef-465599598fde" providerId="ADAL" clId="{6B071DC5-7DF9-4531-8A7E-12E873C8603A}" dt="2023-01-25T21:17:33.881" v="8460" actId="26606"/>
          <ac:cxnSpMkLst>
            <pc:docMk/>
            <pc:sldMk cId="289990128" sldId="366"/>
            <ac:cxnSpMk id="27678" creationId="{15E01FA5-D766-43CA-A83D-E7CF3F04E96F}"/>
          </ac:cxnSpMkLst>
        </pc:cxnChg>
        <pc:cxnChg chg="add del">
          <ac:chgData name="BEN KHALFALLAH Hela ItimAsrScoVdf" userId="d55be94f-4073-46ba-88ef-465599598fde" providerId="ADAL" clId="{6B071DC5-7DF9-4531-8A7E-12E873C8603A}" dt="2023-01-25T21:17:33.881" v="8460" actId="26606"/>
          <ac:cxnSpMkLst>
            <pc:docMk/>
            <pc:sldMk cId="289990128" sldId="366"/>
            <ac:cxnSpMk id="27681" creationId="{52F50912-06FD-4216-BAD3-21050F59564A}"/>
          </ac:cxnSpMkLst>
        </pc:cxnChg>
        <pc:cxnChg chg="add del">
          <ac:chgData name="BEN KHALFALLAH Hela ItimAsrScoVdf" userId="d55be94f-4073-46ba-88ef-465599598fde" providerId="ADAL" clId="{6B071DC5-7DF9-4531-8A7E-12E873C8603A}" dt="2023-01-25T21:17:38.551" v="8462" actId="26606"/>
          <ac:cxnSpMkLst>
            <pc:docMk/>
            <pc:sldMk cId="289990128" sldId="366"/>
            <ac:cxnSpMk id="27685" creationId="{6722E143-84C1-4F95-937C-78B92D2811CF}"/>
          </ac:cxnSpMkLst>
        </pc:cxnChg>
        <pc:cxnChg chg="add del">
          <ac:chgData name="BEN KHALFALLAH Hela ItimAsrScoVdf" userId="d55be94f-4073-46ba-88ef-465599598fde" providerId="ADAL" clId="{6B071DC5-7DF9-4531-8A7E-12E873C8603A}" dt="2023-01-25T21:17:38.551" v="8462" actId="26606"/>
          <ac:cxnSpMkLst>
            <pc:docMk/>
            <pc:sldMk cId="289990128" sldId="366"/>
            <ac:cxnSpMk id="27688" creationId="{685A41E9-862B-4839-AD43-1EEC52D9ACCB}"/>
          </ac:cxnSpMkLst>
        </pc:cxnChg>
        <pc:cxnChg chg="add">
          <ac:chgData name="BEN KHALFALLAH Hela ItimAsrScoVdf" userId="d55be94f-4073-46ba-88ef-465599598fde" providerId="ADAL" clId="{6B071DC5-7DF9-4531-8A7E-12E873C8603A}" dt="2023-01-25T21:17:38.580" v="8463" actId="26606"/>
          <ac:cxnSpMkLst>
            <pc:docMk/>
            <pc:sldMk cId="289990128" sldId="366"/>
            <ac:cxnSpMk id="27692" creationId="{6722E143-84C1-4F95-937C-78B92D2811CF}"/>
          </ac:cxnSpMkLst>
        </pc:cxnChg>
        <pc:cxnChg chg="add">
          <ac:chgData name="BEN KHALFALLAH Hela ItimAsrScoVdf" userId="d55be94f-4073-46ba-88ef-465599598fde" providerId="ADAL" clId="{6B071DC5-7DF9-4531-8A7E-12E873C8603A}" dt="2023-01-25T21:17:38.580" v="8463" actId="26606"/>
          <ac:cxnSpMkLst>
            <pc:docMk/>
            <pc:sldMk cId="289990128" sldId="366"/>
            <ac:cxnSpMk id="27694" creationId="{96D07482-83A3-4451-943C-B46961082957}"/>
          </ac:cxnSpMkLst>
        </pc:cxnChg>
      </pc:sldChg>
      <pc:sldChg chg="addSp delSp modSp new mod setBg">
        <pc:chgData name="BEN KHALFALLAH Hela ItimAsrScoVdf" userId="d55be94f-4073-46ba-88ef-465599598fde" providerId="ADAL" clId="{6B071DC5-7DF9-4531-8A7E-12E873C8603A}" dt="2023-01-25T22:11:59.399" v="10016" actId="20577"/>
        <pc:sldMkLst>
          <pc:docMk/>
          <pc:sldMk cId="4005119480" sldId="367"/>
        </pc:sldMkLst>
        <pc:spChg chg="mod">
          <ac:chgData name="BEN KHALFALLAH Hela ItimAsrScoVdf" userId="d55be94f-4073-46ba-88ef-465599598fde" providerId="ADAL" clId="{6B071DC5-7DF9-4531-8A7E-12E873C8603A}" dt="2023-01-25T22:11:08.877" v="9986" actId="26606"/>
          <ac:spMkLst>
            <pc:docMk/>
            <pc:sldMk cId="4005119480" sldId="367"/>
            <ac:spMk id="2" creationId="{D20AAC93-27B1-405C-999E-7C454E0608B0}"/>
          </ac:spMkLst>
        </pc:spChg>
        <pc:spChg chg="mod">
          <ac:chgData name="BEN KHALFALLAH Hela ItimAsrScoVdf" userId="d55be94f-4073-46ba-88ef-465599598fde" providerId="ADAL" clId="{6B071DC5-7DF9-4531-8A7E-12E873C8603A}" dt="2023-01-25T22:11:59.399" v="10016" actId="20577"/>
          <ac:spMkLst>
            <pc:docMk/>
            <pc:sldMk cId="4005119480" sldId="367"/>
            <ac:spMk id="3" creationId="{FA91140E-D3FA-4AF2-97BB-522CC114FC84}"/>
          </ac:spMkLst>
        </pc:spChg>
        <pc:spChg chg="add del">
          <ac:chgData name="BEN KHALFALLAH Hela ItimAsrScoVdf" userId="d55be94f-4073-46ba-88ef-465599598fde" providerId="ADAL" clId="{6B071DC5-7DF9-4531-8A7E-12E873C8603A}" dt="2023-01-25T22:11:08.872" v="9985" actId="26606"/>
          <ac:spMkLst>
            <pc:docMk/>
            <pc:sldMk cId="4005119480" sldId="367"/>
            <ac:spMk id="8" creationId="{B0890400-BB8B-4A44-AB63-65C7CA223EBA}"/>
          </ac:spMkLst>
        </pc:spChg>
        <pc:spChg chg="add">
          <ac:chgData name="BEN KHALFALLAH Hela ItimAsrScoVdf" userId="d55be94f-4073-46ba-88ef-465599598fde" providerId="ADAL" clId="{6B071DC5-7DF9-4531-8A7E-12E873C8603A}" dt="2023-01-25T22:11:08.877" v="9986" actId="26606"/>
          <ac:spMkLst>
            <pc:docMk/>
            <pc:sldMk cId="4005119480" sldId="367"/>
            <ac:spMk id="12" creationId="{77D7B666-D5E6-48CE-B26A-FB5E5C34AF90}"/>
          </ac:spMkLst>
        </pc:spChg>
        <pc:spChg chg="add">
          <ac:chgData name="BEN KHALFALLAH Hela ItimAsrScoVdf" userId="d55be94f-4073-46ba-88ef-465599598fde" providerId="ADAL" clId="{6B071DC5-7DF9-4531-8A7E-12E873C8603A}" dt="2023-01-25T22:11:08.877" v="9986" actId="26606"/>
          <ac:spMkLst>
            <pc:docMk/>
            <pc:sldMk cId="4005119480" sldId="367"/>
            <ac:spMk id="13" creationId="{F6EE670A-A41A-44AD-BC1C-2090365EB5B3}"/>
          </ac:spMkLst>
        </pc:spChg>
        <pc:cxnChg chg="add del">
          <ac:chgData name="BEN KHALFALLAH Hela ItimAsrScoVdf" userId="d55be94f-4073-46ba-88ef-465599598fde" providerId="ADAL" clId="{6B071DC5-7DF9-4531-8A7E-12E873C8603A}" dt="2023-01-25T22:11:08.872" v="9985" actId="26606"/>
          <ac:cxnSpMkLst>
            <pc:docMk/>
            <pc:sldMk cId="4005119480" sldId="367"/>
            <ac:cxnSpMk id="10" creationId="{4D39B797-CDC6-4529-8A36-9CBFC9816337}"/>
          </ac:cxnSpMkLst>
        </pc:cxnChg>
      </pc:sldChg>
      <pc:sldChg chg="addSp modSp new mod setBg">
        <pc:chgData name="BEN KHALFALLAH Hela ItimAsrScoVdf" userId="d55be94f-4073-46ba-88ef-465599598fde" providerId="ADAL" clId="{6B071DC5-7DF9-4531-8A7E-12E873C8603A}" dt="2023-01-25T22:51:14.951" v="11583" actId="1036"/>
        <pc:sldMkLst>
          <pc:docMk/>
          <pc:sldMk cId="1351143061" sldId="368"/>
        </pc:sldMkLst>
        <pc:spChg chg="mod">
          <ac:chgData name="BEN KHALFALLAH Hela ItimAsrScoVdf" userId="d55be94f-4073-46ba-88ef-465599598fde" providerId="ADAL" clId="{6B071DC5-7DF9-4531-8A7E-12E873C8603A}" dt="2023-01-25T22:50:38.309" v="11561" actId="26606"/>
          <ac:spMkLst>
            <pc:docMk/>
            <pc:sldMk cId="1351143061" sldId="368"/>
            <ac:spMk id="2" creationId="{1A692D59-7F03-45DF-AB9D-63D18CA4B064}"/>
          </ac:spMkLst>
        </pc:spChg>
        <pc:spChg chg="add mod">
          <ac:chgData name="BEN KHALFALLAH Hela ItimAsrScoVdf" userId="d55be94f-4073-46ba-88ef-465599598fde" providerId="ADAL" clId="{6B071DC5-7DF9-4531-8A7E-12E873C8603A}" dt="2023-01-25T22:51:14.951" v="11583" actId="1036"/>
          <ac:spMkLst>
            <pc:docMk/>
            <pc:sldMk cId="1351143061" sldId="368"/>
            <ac:spMk id="6" creationId="{285D19A4-77B9-4DBF-8381-4BFF7F15D219}"/>
          </ac:spMkLst>
        </pc:spChg>
        <pc:graphicFrameChg chg="add mod modGraphic">
          <ac:chgData name="BEN KHALFALLAH Hela ItimAsrScoVdf" userId="d55be94f-4073-46ba-88ef-465599598fde" providerId="ADAL" clId="{6B071DC5-7DF9-4531-8A7E-12E873C8603A}" dt="2023-01-25T22:50:45.444" v="11567" actId="20577"/>
          <ac:graphicFrameMkLst>
            <pc:docMk/>
            <pc:sldMk cId="1351143061" sldId="368"/>
            <ac:graphicFrameMk id="3" creationId="{DD309349-714D-4307-BEE6-708AACD37239}"/>
          </ac:graphicFrameMkLst>
        </pc:graphicFrameChg>
        <pc:cxnChg chg="add">
          <ac:chgData name="BEN KHALFALLAH Hela ItimAsrScoVdf" userId="d55be94f-4073-46ba-88ef-465599598fde" providerId="ADAL" clId="{6B071DC5-7DF9-4531-8A7E-12E873C8603A}" dt="2023-01-25T22:50:38.309" v="11561" actId="26606"/>
          <ac:cxnSpMkLst>
            <pc:docMk/>
            <pc:sldMk cId="1351143061" sldId="368"/>
            <ac:cxnSpMk id="8" creationId="{22953FD7-F17A-4D8D-8237-93E8D567166C}"/>
          </ac:cxnSpMkLst>
        </pc:cxnChg>
      </pc:sldChg>
      <pc:sldChg chg="new del">
        <pc:chgData name="BEN KHALFALLAH Hela ItimAsrScoVdf" userId="d55be94f-4073-46ba-88ef-465599598fde" providerId="ADAL" clId="{6B071DC5-7DF9-4531-8A7E-12E873C8603A}" dt="2023-01-25T22:47:28.390" v="11225" actId="680"/>
        <pc:sldMkLst>
          <pc:docMk/>
          <pc:sldMk cId="1495382322" sldId="368"/>
        </pc:sldMkLst>
      </pc:sldChg>
      <pc:sldChg chg="addSp modSp new mod">
        <pc:chgData name="BEN KHALFALLAH Hela ItimAsrScoVdf" userId="d55be94f-4073-46ba-88ef-465599598fde" providerId="ADAL" clId="{6B071DC5-7DF9-4531-8A7E-12E873C8603A}" dt="2023-01-25T22:54:24.954" v="11736" actId="1076"/>
        <pc:sldMkLst>
          <pc:docMk/>
          <pc:sldMk cId="1365456516" sldId="369"/>
        </pc:sldMkLst>
        <pc:spChg chg="mod">
          <ac:chgData name="BEN KHALFALLAH Hela ItimAsrScoVdf" userId="d55be94f-4073-46ba-88ef-465599598fde" providerId="ADAL" clId="{6B071DC5-7DF9-4531-8A7E-12E873C8603A}" dt="2023-01-25T22:52:19.646" v="11655" actId="20577"/>
          <ac:spMkLst>
            <pc:docMk/>
            <pc:sldMk cId="1365456516" sldId="369"/>
            <ac:spMk id="2" creationId="{E51CE138-1BCB-49AC-A449-D5A0B58C6DD5}"/>
          </ac:spMkLst>
        </pc:spChg>
        <pc:spChg chg="add mod">
          <ac:chgData name="BEN KHALFALLAH Hela ItimAsrScoVdf" userId="d55be94f-4073-46ba-88ef-465599598fde" providerId="ADAL" clId="{6B071DC5-7DF9-4531-8A7E-12E873C8603A}" dt="2023-01-25T22:52:08.515" v="11623" actId="122"/>
          <ac:spMkLst>
            <pc:docMk/>
            <pc:sldMk cId="1365456516" sldId="369"/>
            <ac:spMk id="4" creationId="{BC9CEB4B-3E89-43E9-B3E4-D18DECAAE999}"/>
          </ac:spMkLst>
        </pc:spChg>
        <pc:spChg chg="add mod">
          <ac:chgData name="BEN KHALFALLAH Hela ItimAsrScoVdf" userId="d55be94f-4073-46ba-88ef-465599598fde" providerId="ADAL" clId="{6B071DC5-7DF9-4531-8A7E-12E873C8603A}" dt="2023-01-25T22:53:41.397" v="11726" actId="1076"/>
          <ac:spMkLst>
            <pc:docMk/>
            <pc:sldMk cId="1365456516" sldId="369"/>
            <ac:spMk id="5" creationId="{B26359D4-51D3-4D11-9212-8D329EE2FC2D}"/>
          </ac:spMkLst>
        </pc:spChg>
        <pc:spChg chg="add mod">
          <ac:chgData name="BEN KHALFALLAH Hela ItimAsrScoVdf" userId="d55be94f-4073-46ba-88ef-465599598fde" providerId="ADAL" clId="{6B071DC5-7DF9-4531-8A7E-12E873C8603A}" dt="2023-01-25T22:54:24.954" v="11736" actId="1076"/>
          <ac:spMkLst>
            <pc:docMk/>
            <pc:sldMk cId="1365456516" sldId="369"/>
            <ac:spMk id="7" creationId="{79A13E8A-14F1-4758-A682-3D1E7DF152E4}"/>
          </ac:spMkLst>
        </pc:spChg>
      </pc:sldChg>
      <pc:sldChg chg="addSp delSp modSp new del mod setBg">
        <pc:chgData name="BEN KHALFALLAH Hela ItimAsrScoVdf" userId="d55be94f-4073-46ba-88ef-465599598fde" providerId="ADAL" clId="{6B071DC5-7DF9-4531-8A7E-12E873C8603A}" dt="2023-01-26T11:27:58.259" v="12052" actId="47"/>
        <pc:sldMkLst>
          <pc:docMk/>
          <pc:sldMk cId="4256823183" sldId="370"/>
        </pc:sldMkLst>
        <pc:spChg chg="mod">
          <ac:chgData name="BEN KHALFALLAH Hela ItimAsrScoVdf" userId="d55be94f-4073-46ba-88ef-465599598fde" providerId="ADAL" clId="{6B071DC5-7DF9-4531-8A7E-12E873C8603A}" dt="2023-01-26T11:17:15.457" v="11865" actId="26606"/>
          <ac:spMkLst>
            <pc:docMk/>
            <pc:sldMk cId="4256823183" sldId="370"/>
            <ac:spMk id="2" creationId="{14D9B247-36B4-439C-B631-BC59BE65E792}"/>
          </ac:spMkLst>
        </pc:spChg>
        <pc:spChg chg="add del">
          <ac:chgData name="BEN KHALFALLAH Hela ItimAsrScoVdf" userId="d55be94f-4073-46ba-88ef-465599598fde" providerId="ADAL" clId="{6B071DC5-7DF9-4531-8A7E-12E873C8603A}" dt="2023-01-26T11:16:52.896" v="11811" actId="26606"/>
          <ac:spMkLst>
            <pc:docMk/>
            <pc:sldMk cId="4256823183" sldId="370"/>
            <ac:spMk id="8" creationId="{3A8EC506-B1DA-46A1-B44D-774E68468E13}"/>
          </ac:spMkLst>
        </pc:spChg>
        <pc:spChg chg="add del">
          <ac:chgData name="BEN KHALFALLAH Hela ItimAsrScoVdf" userId="d55be94f-4073-46ba-88ef-465599598fde" providerId="ADAL" clId="{6B071DC5-7DF9-4531-8A7E-12E873C8603A}" dt="2023-01-26T11:16:52.896" v="11811" actId="26606"/>
          <ac:spMkLst>
            <pc:docMk/>
            <pc:sldMk cId="4256823183" sldId="370"/>
            <ac:spMk id="10" creationId="{BFF30785-305E-45D7-984F-5AA93D3CA561}"/>
          </ac:spMkLst>
        </pc:spChg>
        <pc:spChg chg="add del">
          <ac:chgData name="BEN KHALFALLAH Hela ItimAsrScoVdf" userId="d55be94f-4073-46ba-88ef-465599598fde" providerId="ADAL" clId="{6B071DC5-7DF9-4531-8A7E-12E873C8603A}" dt="2023-01-26T11:16:52.896" v="11811" actId="26606"/>
          <ac:spMkLst>
            <pc:docMk/>
            <pc:sldMk cId="4256823183" sldId="370"/>
            <ac:spMk id="14" creationId="{42DD0C21-8FEE-4C18-8789-CC8ABE206FE6}"/>
          </ac:spMkLst>
        </pc:spChg>
        <pc:spChg chg="add del">
          <ac:chgData name="BEN KHALFALLAH Hela ItimAsrScoVdf" userId="d55be94f-4073-46ba-88ef-465599598fde" providerId="ADAL" clId="{6B071DC5-7DF9-4531-8A7E-12E873C8603A}" dt="2023-01-26T11:16:52.896" v="11811" actId="26606"/>
          <ac:spMkLst>
            <pc:docMk/>
            <pc:sldMk cId="4256823183" sldId="370"/>
            <ac:spMk id="16" creationId="{A4B51757-7607-4CEA-A0EE-3C5BDC2C1CFB}"/>
          </ac:spMkLst>
        </pc:spChg>
        <pc:spChg chg="add del">
          <ac:chgData name="BEN KHALFALLAH Hela ItimAsrScoVdf" userId="d55be94f-4073-46ba-88ef-465599598fde" providerId="ADAL" clId="{6B071DC5-7DF9-4531-8A7E-12E873C8603A}" dt="2023-01-26T11:17:15.457" v="11865" actId="26606"/>
          <ac:spMkLst>
            <pc:docMk/>
            <pc:sldMk cId="4256823183" sldId="370"/>
            <ac:spMk id="20" creationId="{3A8EC506-B1DA-46A1-B44D-774E68468E13}"/>
          </ac:spMkLst>
        </pc:spChg>
        <pc:spChg chg="add del">
          <ac:chgData name="BEN KHALFALLAH Hela ItimAsrScoVdf" userId="d55be94f-4073-46ba-88ef-465599598fde" providerId="ADAL" clId="{6B071DC5-7DF9-4531-8A7E-12E873C8603A}" dt="2023-01-26T11:17:15.457" v="11865" actId="26606"/>
          <ac:spMkLst>
            <pc:docMk/>
            <pc:sldMk cId="4256823183" sldId="370"/>
            <ac:spMk id="21" creationId="{BFF30785-305E-45D7-984F-5AA93D3CA561}"/>
          </ac:spMkLst>
        </pc:spChg>
        <pc:spChg chg="add del">
          <ac:chgData name="BEN KHALFALLAH Hela ItimAsrScoVdf" userId="d55be94f-4073-46ba-88ef-465599598fde" providerId="ADAL" clId="{6B071DC5-7DF9-4531-8A7E-12E873C8603A}" dt="2023-01-26T11:17:15.457" v="11865" actId="26606"/>
          <ac:spMkLst>
            <pc:docMk/>
            <pc:sldMk cId="4256823183" sldId="370"/>
            <ac:spMk id="23" creationId="{C6D18C07-B1F9-42F0-8956-B88FC37A674C}"/>
          </ac:spMkLst>
        </pc:spChg>
        <pc:spChg chg="add mod">
          <ac:chgData name="BEN KHALFALLAH Hela ItimAsrScoVdf" userId="d55be94f-4073-46ba-88ef-465599598fde" providerId="ADAL" clId="{6B071DC5-7DF9-4531-8A7E-12E873C8603A}" dt="2023-01-26T11:27:17.553" v="12047" actId="1076"/>
          <ac:spMkLst>
            <pc:docMk/>
            <pc:sldMk cId="4256823183" sldId="370"/>
            <ac:spMk id="24" creationId="{346FCB5A-7AC2-4DBC-8CAC-2B25756698D0}"/>
          </ac:spMkLst>
        </pc:spChg>
        <pc:spChg chg="add">
          <ac:chgData name="BEN KHALFALLAH Hela ItimAsrScoVdf" userId="d55be94f-4073-46ba-88ef-465599598fde" providerId="ADAL" clId="{6B071DC5-7DF9-4531-8A7E-12E873C8603A}" dt="2023-01-26T11:17:15.457" v="11865" actId="26606"/>
          <ac:spMkLst>
            <pc:docMk/>
            <pc:sldMk cId="4256823183" sldId="370"/>
            <ac:spMk id="28" creationId="{3A8EC506-B1DA-46A1-B44D-774E68468E13}"/>
          </ac:spMkLst>
        </pc:spChg>
        <pc:spChg chg="add">
          <ac:chgData name="BEN KHALFALLAH Hela ItimAsrScoVdf" userId="d55be94f-4073-46ba-88ef-465599598fde" providerId="ADAL" clId="{6B071DC5-7DF9-4531-8A7E-12E873C8603A}" dt="2023-01-26T11:17:15.457" v="11865" actId="26606"/>
          <ac:spMkLst>
            <pc:docMk/>
            <pc:sldMk cId="4256823183" sldId="370"/>
            <ac:spMk id="30" creationId="{BFF30785-305E-45D7-984F-5AA93D3CA561}"/>
          </ac:spMkLst>
        </pc:spChg>
        <pc:spChg chg="add">
          <ac:chgData name="BEN KHALFALLAH Hela ItimAsrScoVdf" userId="d55be94f-4073-46ba-88ef-465599598fde" providerId="ADAL" clId="{6B071DC5-7DF9-4531-8A7E-12E873C8603A}" dt="2023-01-26T11:17:15.457" v="11865" actId="26606"/>
          <ac:spMkLst>
            <pc:docMk/>
            <pc:sldMk cId="4256823183" sldId="370"/>
            <ac:spMk id="34" creationId="{C6D18C07-B1F9-42F0-8956-B88FC37A674C}"/>
          </ac:spMkLst>
        </pc:spChg>
        <pc:picChg chg="add del mod">
          <ac:chgData name="BEN KHALFALLAH Hela ItimAsrScoVdf" userId="d55be94f-4073-46ba-88ef-465599598fde" providerId="ADAL" clId="{6B071DC5-7DF9-4531-8A7E-12E873C8603A}" dt="2023-01-26T11:18:00.798" v="11866" actId="478"/>
          <ac:picMkLst>
            <pc:docMk/>
            <pc:sldMk cId="4256823183" sldId="370"/>
            <ac:picMk id="3" creationId="{CF7053B6-DD54-49EA-B0B1-B25DA4F61EFE}"/>
          </ac:picMkLst>
        </pc:picChg>
        <pc:picChg chg="add mod">
          <ac:chgData name="BEN KHALFALLAH Hela ItimAsrScoVdf" userId="d55be94f-4073-46ba-88ef-465599598fde" providerId="ADAL" clId="{6B071DC5-7DF9-4531-8A7E-12E873C8603A}" dt="2023-01-26T11:27:17.553" v="12047" actId="1076"/>
          <ac:picMkLst>
            <pc:docMk/>
            <pc:sldMk cId="4256823183" sldId="370"/>
            <ac:picMk id="19" creationId="{D77F29D6-81EC-4221-8279-0120E2A00036}"/>
          </ac:picMkLst>
        </pc:picChg>
        <pc:picChg chg="add mod">
          <ac:chgData name="BEN KHALFALLAH Hela ItimAsrScoVdf" userId="d55be94f-4073-46ba-88ef-465599598fde" providerId="ADAL" clId="{6B071DC5-7DF9-4531-8A7E-12E873C8603A}" dt="2023-01-26T11:27:36.938" v="12051" actId="1076"/>
          <ac:picMkLst>
            <pc:docMk/>
            <pc:sldMk cId="4256823183" sldId="370"/>
            <ac:picMk id="25" creationId="{2B843C47-B3D5-47C3-A692-07AF66925175}"/>
          </ac:picMkLst>
        </pc:picChg>
        <pc:cxnChg chg="add del">
          <ac:chgData name="BEN KHALFALLAH Hela ItimAsrScoVdf" userId="d55be94f-4073-46ba-88ef-465599598fde" providerId="ADAL" clId="{6B071DC5-7DF9-4531-8A7E-12E873C8603A}" dt="2023-01-26T11:16:52.896" v="11811" actId="26606"/>
          <ac:cxnSpMkLst>
            <pc:docMk/>
            <pc:sldMk cId="4256823183" sldId="370"/>
            <ac:cxnSpMk id="12" creationId="{15E01FA5-D766-43CA-A83D-E7CF3F04E96F}"/>
          </ac:cxnSpMkLst>
        </pc:cxnChg>
        <pc:cxnChg chg="add del">
          <ac:chgData name="BEN KHALFALLAH Hela ItimAsrScoVdf" userId="d55be94f-4073-46ba-88ef-465599598fde" providerId="ADAL" clId="{6B071DC5-7DF9-4531-8A7E-12E873C8603A}" dt="2023-01-26T11:16:52.896" v="11811" actId="26606"/>
          <ac:cxnSpMkLst>
            <pc:docMk/>
            <pc:sldMk cId="4256823183" sldId="370"/>
            <ac:cxnSpMk id="18" creationId="{FEF39256-F095-41C8-8707-6C1A665E8F2F}"/>
          </ac:cxnSpMkLst>
        </pc:cxnChg>
        <pc:cxnChg chg="add del">
          <ac:chgData name="BEN KHALFALLAH Hela ItimAsrScoVdf" userId="d55be94f-4073-46ba-88ef-465599598fde" providerId="ADAL" clId="{6B071DC5-7DF9-4531-8A7E-12E873C8603A}" dt="2023-01-26T11:17:15.457" v="11865" actId="26606"/>
          <ac:cxnSpMkLst>
            <pc:docMk/>
            <pc:sldMk cId="4256823183" sldId="370"/>
            <ac:cxnSpMk id="22" creationId="{15E01FA5-D766-43CA-A83D-E7CF3F04E96F}"/>
          </ac:cxnSpMkLst>
        </pc:cxnChg>
        <pc:cxnChg chg="add">
          <ac:chgData name="BEN KHALFALLAH Hela ItimAsrScoVdf" userId="d55be94f-4073-46ba-88ef-465599598fde" providerId="ADAL" clId="{6B071DC5-7DF9-4531-8A7E-12E873C8603A}" dt="2023-01-26T11:17:15.457" v="11865" actId="26606"/>
          <ac:cxnSpMkLst>
            <pc:docMk/>
            <pc:sldMk cId="4256823183" sldId="370"/>
            <ac:cxnSpMk id="32" creationId="{15E01FA5-D766-43CA-A83D-E7CF3F04E96F}"/>
          </ac:cxnSpMkLst>
        </pc:cxnChg>
      </pc:sldChg>
      <pc:sldChg chg="addSp modSp new mod">
        <pc:chgData name="BEN KHALFALLAH Hela ItimAsrScoVdf" userId="d55be94f-4073-46ba-88ef-465599598fde" providerId="ADAL" clId="{6B071DC5-7DF9-4531-8A7E-12E873C8603A}" dt="2023-01-26T11:18:33.050" v="11870" actId="1076"/>
        <pc:sldMkLst>
          <pc:docMk/>
          <pc:sldMk cId="964940789" sldId="371"/>
        </pc:sldMkLst>
        <pc:spChg chg="add mod">
          <ac:chgData name="BEN KHALFALLAH Hela ItimAsrScoVdf" userId="d55be94f-4073-46ba-88ef-465599598fde" providerId="ADAL" clId="{6B071DC5-7DF9-4531-8A7E-12E873C8603A}" dt="2023-01-26T11:18:33.050" v="11870" actId="1076"/>
          <ac:spMkLst>
            <pc:docMk/>
            <pc:sldMk cId="964940789" sldId="371"/>
            <ac:spMk id="3" creationId="{D89F469E-0202-4E9C-AC6A-18BC04EB63B8}"/>
          </ac:spMkLst>
        </pc:spChg>
        <pc:spChg chg="add mod">
          <ac:chgData name="BEN KHALFALLAH Hela ItimAsrScoVdf" userId="d55be94f-4073-46ba-88ef-465599598fde" providerId="ADAL" clId="{6B071DC5-7DF9-4531-8A7E-12E873C8603A}" dt="2023-01-26T11:18:33.050" v="11870" actId="1076"/>
          <ac:spMkLst>
            <pc:docMk/>
            <pc:sldMk cId="964940789" sldId="371"/>
            <ac:spMk id="4" creationId="{C73ACB8D-64BC-42C4-B042-ECAB7D9846CA}"/>
          </ac:spMkLst>
        </pc:spChg>
        <pc:spChg chg="add mod">
          <ac:chgData name="BEN KHALFALLAH Hela ItimAsrScoVdf" userId="d55be94f-4073-46ba-88ef-465599598fde" providerId="ADAL" clId="{6B071DC5-7DF9-4531-8A7E-12E873C8603A}" dt="2023-01-26T11:18:33.050" v="11870" actId="1076"/>
          <ac:spMkLst>
            <pc:docMk/>
            <pc:sldMk cId="964940789" sldId="371"/>
            <ac:spMk id="5" creationId="{2AAE972D-2DE1-47BF-A4EE-F9D20D4288A3}"/>
          </ac:spMkLst>
        </pc:spChg>
        <pc:spChg chg="add mod">
          <ac:chgData name="BEN KHALFALLAH Hela ItimAsrScoVdf" userId="d55be94f-4073-46ba-88ef-465599598fde" providerId="ADAL" clId="{6B071DC5-7DF9-4531-8A7E-12E873C8603A}" dt="2023-01-26T11:18:33.050" v="11870" actId="1076"/>
          <ac:spMkLst>
            <pc:docMk/>
            <pc:sldMk cId="964940789" sldId="371"/>
            <ac:spMk id="6" creationId="{0EF057EF-5E8F-4829-B055-FC8EE1C10BB4}"/>
          </ac:spMkLst>
        </pc:spChg>
        <pc:spChg chg="add mod">
          <ac:chgData name="BEN KHALFALLAH Hela ItimAsrScoVdf" userId="d55be94f-4073-46ba-88ef-465599598fde" providerId="ADAL" clId="{6B071DC5-7DF9-4531-8A7E-12E873C8603A}" dt="2023-01-26T11:18:33.050" v="11870" actId="1076"/>
          <ac:spMkLst>
            <pc:docMk/>
            <pc:sldMk cId="964940789" sldId="371"/>
            <ac:spMk id="7" creationId="{A8C97C0A-13B3-485D-A55A-23DD3BD54A51}"/>
          </ac:spMkLst>
        </pc:spChg>
        <pc:spChg chg="add mod">
          <ac:chgData name="BEN KHALFALLAH Hela ItimAsrScoVdf" userId="d55be94f-4073-46ba-88ef-465599598fde" providerId="ADAL" clId="{6B071DC5-7DF9-4531-8A7E-12E873C8603A}" dt="2023-01-26T11:18:33.050" v="11870" actId="1076"/>
          <ac:spMkLst>
            <pc:docMk/>
            <pc:sldMk cId="964940789" sldId="371"/>
            <ac:spMk id="8" creationId="{C37EAC29-F7C0-4871-9FCD-DCC32AC14866}"/>
          </ac:spMkLst>
        </pc:spChg>
        <pc:spChg chg="add mod">
          <ac:chgData name="BEN KHALFALLAH Hela ItimAsrScoVdf" userId="d55be94f-4073-46ba-88ef-465599598fde" providerId="ADAL" clId="{6B071DC5-7DF9-4531-8A7E-12E873C8603A}" dt="2023-01-26T11:18:33.050" v="11870" actId="1076"/>
          <ac:spMkLst>
            <pc:docMk/>
            <pc:sldMk cId="964940789" sldId="371"/>
            <ac:spMk id="9" creationId="{D232ACF5-5A48-45F7-B1A9-EC8C5005E1BF}"/>
          </ac:spMkLst>
        </pc:spChg>
        <pc:spChg chg="add mod">
          <ac:chgData name="BEN KHALFALLAH Hela ItimAsrScoVdf" userId="d55be94f-4073-46ba-88ef-465599598fde" providerId="ADAL" clId="{6B071DC5-7DF9-4531-8A7E-12E873C8603A}" dt="2023-01-26T11:18:33.050" v="11870" actId="1076"/>
          <ac:spMkLst>
            <pc:docMk/>
            <pc:sldMk cId="964940789" sldId="371"/>
            <ac:spMk id="10" creationId="{AF272E68-750A-4CB5-8DFD-4CF6D70C847D}"/>
          </ac:spMkLst>
        </pc:spChg>
        <pc:spChg chg="add mod">
          <ac:chgData name="BEN KHALFALLAH Hela ItimAsrScoVdf" userId="d55be94f-4073-46ba-88ef-465599598fde" providerId="ADAL" clId="{6B071DC5-7DF9-4531-8A7E-12E873C8603A}" dt="2023-01-26T11:18:33.050" v="11870" actId="1076"/>
          <ac:spMkLst>
            <pc:docMk/>
            <pc:sldMk cId="964940789" sldId="371"/>
            <ac:spMk id="11" creationId="{10DEF5AB-2C43-4BC5-813C-F85B01EC6A3A}"/>
          </ac:spMkLst>
        </pc:spChg>
        <pc:spChg chg="add mod">
          <ac:chgData name="BEN KHALFALLAH Hela ItimAsrScoVdf" userId="d55be94f-4073-46ba-88ef-465599598fde" providerId="ADAL" clId="{6B071DC5-7DF9-4531-8A7E-12E873C8603A}" dt="2023-01-26T11:18:33.050" v="11870" actId="1076"/>
          <ac:spMkLst>
            <pc:docMk/>
            <pc:sldMk cId="964940789" sldId="371"/>
            <ac:spMk id="12" creationId="{22E3E49F-B8E1-4C96-8B6C-70CFA10F2C36}"/>
          </ac:spMkLst>
        </pc:spChg>
        <pc:spChg chg="add mod">
          <ac:chgData name="BEN KHALFALLAH Hela ItimAsrScoVdf" userId="d55be94f-4073-46ba-88ef-465599598fde" providerId="ADAL" clId="{6B071DC5-7DF9-4531-8A7E-12E873C8603A}" dt="2023-01-26T11:18:33.050" v="11870" actId="1076"/>
          <ac:spMkLst>
            <pc:docMk/>
            <pc:sldMk cId="964940789" sldId="371"/>
            <ac:spMk id="13" creationId="{0945D921-C7D8-48B0-B9B6-B417E4C46DAB}"/>
          </ac:spMkLst>
        </pc:spChg>
        <pc:spChg chg="add mod">
          <ac:chgData name="BEN KHALFALLAH Hela ItimAsrScoVdf" userId="d55be94f-4073-46ba-88ef-465599598fde" providerId="ADAL" clId="{6B071DC5-7DF9-4531-8A7E-12E873C8603A}" dt="2023-01-26T11:18:33.050" v="11870" actId="1076"/>
          <ac:spMkLst>
            <pc:docMk/>
            <pc:sldMk cId="964940789" sldId="371"/>
            <ac:spMk id="19" creationId="{73352627-7B82-4C38-A23E-5203823BD036}"/>
          </ac:spMkLst>
        </pc:spChg>
        <pc:spChg chg="add mod">
          <ac:chgData name="BEN KHALFALLAH Hela ItimAsrScoVdf" userId="d55be94f-4073-46ba-88ef-465599598fde" providerId="ADAL" clId="{6B071DC5-7DF9-4531-8A7E-12E873C8603A}" dt="2023-01-26T11:18:33.050" v="11870" actId="1076"/>
          <ac:spMkLst>
            <pc:docMk/>
            <pc:sldMk cId="964940789" sldId="371"/>
            <ac:spMk id="20" creationId="{0A5B7883-EB06-4959-9299-C43874B8AA06}"/>
          </ac:spMkLst>
        </pc:spChg>
        <pc:spChg chg="add mod">
          <ac:chgData name="BEN KHALFALLAH Hela ItimAsrScoVdf" userId="d55be94f-4073-46ba-88ef-465599598fde" providerId="ADAL" clId="{6B071DC5-7DF9-4531-8A7E-12E873C8603A}" dt="2023-01-26T11:18:33.050" v="11870" actId="1076"/>
          <ac:spMkLst>
            <pc:docMk/>
            <pc:sldMk cId="964940789" sldId="371"/>
            <ac:spMk id="21" creationId="{C1B8CCAA-10EF-419F-8671-030B2129E73B}"/>
          </ac:spMkLst>
        </pc:spChg>
        <pc:spChg chg="add mod">
          <ac:chgData name="BEN KHALFALLAH Hela ItimAsrScoVdf" userId="d55be94f-4073-46ba-88ef-465599598fde" providerId="ADAL" clId="{6B071DC5-7DF9-4531-8A7E-12E873C8603A}" dt="2023-01-26T11:18:33.050" v="11870" actId="1076"/>
          <ac:spMkLst>
            <pc:docMk/>
            <pc:sldMk cId="964940789" sldId="371"/>
            <ac:spMk id="22" creationId="{9DCBCBA8-6C1F-43FB-8B7B-887C0F17F485}"/>
          </ac:spMkLst>
        </pc:spChg>
        <pc:spChg chg="add mod">
          <ac:chgData name="BEN KHALFALLAH Hela ItimAsrScoVdf" userId="d55be94f-4073-46ba-88ef-465599598fde" providerId="ADAL" clId="{6B071DC5-7DF9-4531-8A7E-12E873C8603A}" dt="2023-01-26T11:18:33.050" v="11870" actId="1076"/>
          <ac:spMkLst>
            <pc:docMk/>
            <pc:sldMk cId="964940789" sldId="371"/>
            <ac:spMk id="24" creationId="{69AA0EDD-B1F0-4E5D-9979-E046A5163230}"/>
          </ac:spMkLst>
        </pc:spChg>
        <pc:picChg chg="add mod">
          <ac:chgData name="BEN KHALFALLAH Hela ItimAsrScoVdf" userId="d55be94f-4073-46ba-88ef-465599598fde" providerId="ADAL" clId="{6B071DC5-7DF9-4531-8A7E-12E873C8603A}" dt="2023-01-26T11:18:33.050" v="11870" actId="1076"/>
          <ac:picMkLst>
            <pc:docMk/>
            <pc:sldMk cId="964940789" sldId="371"/>
            <ac:picMk id="2" creationId="{EC5A5D38-FDAE-4449-BF26-DE32921FECC1}"/>
          </ac:picMkLst>
        </pc:picChg>
        <pc:cxnChg chg="add mod">
          <ac:chgData name="BEN KHALFALLAH Hela ItimAsrScoVdf" userId="d55be94f-4073-46ba-88ef-465599598fde" providerId="ADAL" clId="{6B071DC5-7DF9-4531-8A7E-12E873C8603A}" dt="2023-01-26T11:18:33.050" v="11870" actId="1076"/>
          <ac:cxnSpMkLst>
            <pc:docMk/>
            <pc:sldMk cId="964940789" sldId="371"/>
            <ac:cxnSpMk id="14" creationId="{3F7A741F-2E6A-48CF-A819-63BF34639112}"/>
          </ac:cxnSpMkLst>
        </pc:cxnChg>
        <pc:cxnChg chg="add mod">
          <ac:chgData name="BEN KHALFALLAH Hela ItimAsrScoVdf" userId="d55be94f-4073-46ba-88ef-465599598fde" providerId="ADAL" clId="{6B071DC5-7DF9-4531-8A7E-12E873C8603A}" dt="2023-01-26T11:18:33.050" v="11870" actId="1076"/>
          <ac:cxnSpMkLst>
            <pc:docMk/>
            <pc:sldMk cId="964940789" sldId="371"/>
            <ac:cxnSpMk id="15" creationId="{6AAE86C3-779B-40D5-A1B9-27E759DEA6F9}"/>
          </ac:cxnSpMkLst>
        </pc:cxnChg>
        <pc:cxnChg chg="add mod">
          <ac:chgData name="BEN KHALFALLAH Hela ItimAsrScoVdf" userId="d55be94f-4073-46ba-88ef-465599598fde" providerId="ADAL" clId="{6B071DC5-7DF9-4531-8A7E-12E873C8603A}" dt="2023-01-26T11:18:33.050" v="11870" actId="1076"/>
          <ac:cxnSpMkLst>
            <pc:docMk/>
            <pc:sldMk cId="964940789" sldId="371"/>
            <ac:cxnSpMk id="16" creationId="{D0D1DFB1-215B-46BF-8C54-C72E3F22F700}"/>
          </ac:cxnSpMkLst>
        </pc:cxnChg>
        <pc:cxnChg chg="add mod">
          <ac:chgData name="BEN KHALFALLAH Hela ItimAsrScoVdf" userId="d55be94f-4073-46ba-88ef-465599598fde" providerId="ADAL" clId="{6B071DC5-7DF9-4531-8A7E-12E873C8603A}" dt="2023-01-26T11:18:33.050" v="11870" actId="1076"/>
          <ac:cxnSpMkLst>
            <pc:docMk/>
            <pc:sldMk cId="964940789" sldId="371"/>
            <ac:cxnSpMk id="17" creationId="{875FD026-F55E-47D5-93BE-3ED7DDEABE3C}"/>
          </ac:cxnSpMkLst>
        </pc:cxnChg>
        <pc:cxnChg chg="add mod">
          <ac:chgData name="BEN KHALFALLAH Hela ItimAsrScoVdf" userId="d55be94f-4073-46ba-88ef-465599598fde" providerId="ADAL" clId="{6B071DC5-7DF9-4531-8A7E-12E873C8603A}" dt="2023-01-26T11:18:33.050" v="11870" actId="1076"/>
          <ac:cxnSpMkLst>
            <pc:docMk/>
            <pc:sldMk cId="964940789" sldId="371"/>
            <ac:cxnSpMk id="18" creationId="{1E620439-B5DC-4020-B0FB-E5B110E2F24E}"/>
          </ac:cxnSpMkLst>
        </pc:cxnChg>
        <pc:cxnChg chg="add mod">
          <ac:chgData name="BEN KHALFALLAH Hela ItimAsrScoVdf" userId="d55be94f-4073-46ba-88ef-465599598fde" providerId="ADAL" clId="{6B071DC5-7DF9-4531-8A7E-12E873C8603A}" dt="2023-01-26T11:18:33.050" v="11870" actId="1076"/>
          <ac:cxnSpMkLst>
            <pc:docMk/>
            <pc:sldMk cId="964940789" sldId="371"/>
            <ac:cxnSpMk id="23" creationId="{5EB51ACC-0CD6-4EEB-8194-978A5CE06E0D}"/>
          </ac:cxnSpMkLst>
        </pc:cxnChg>
      </pc:sldChg>
      <pc:sldChg chg="addSp delSp modSp new del">
        <pc:chgData name="BEN KHALFALLAH Hela ItimAsrScoVdf" userId="d55be94f-4073-46ba-88ef-465599598fde" providerId="ADAL" clId="{6B071DC5-7DF9-4531-8A7E-12E873C8603A}" dt="2023-01-26T11:19:33.746" v="11874" actId="47"/>
        <pc:sldMkLst>
          <pc:docMk/>
          <pc:sldMk cId="112087981" sldId="372"/>
        </pc:sldMkLst>
        <pc:spChg chg="add del mod">
          <ac:chgData name="BEN KHALFALLAH Hela ItimAsrScoVdf" userId="d55be94f-4073-46ba-88ef-465599598fde" providerId="ADAL" clId="{6B071DC5-7DF9-4531-8A7E-12E873C8603A}" dt="2023-01-26T11:19:32.502" v="11873"/>
          <ac:spMkLst>
            <pc:docMk/>
            <pc:sldMk cId="112087981" sldId="372"/>
            <ac:spMk id="3" creationId="{2385E096-E2D2-45E1-9E39-13FC62BACF81}"/>
          </ac:spMkLst>
        </pc:spChg>
        <pc:spChg chg="add del mod">
          <ac:chgData name="BEN KHALFALLAH Hela ItimAsrScoVdf" userId="d55be94f-4073-46ba-88ef-465599598fde" providerId="ADAL" clId="{6B071DC5-7DF9-4531-8A7E-12E873C8603A}" dt="2023-01-26T11:19:32.502" v="11873"/>
          <ac:spMkLst>
            <pc:docMk/>
            <pc:sldMk cId="112087981" sldId="372"/>
            <ac:spMk id="4" creationId="{188F2A9A-748F-49DD-A5B0-8D66188F4476}"/>
          </ac:spMkLst>
        </pc:spChg>
        <pc:picChg chg="add del mod">
          <ac:chgData name="BEN KHALFALLAH Hela ItimAsrScoVdf" userId="d55be94f-4073-46ba-88ef-465599598fde" providerId="ADAL" clId="{6B071DC5-7DF9-4531-8A7E-12E873C8603A}" dt="2023-01-26T11:19:32.502" v="11873"/>
          <ac:picMkLst>
            <pc:docMk/>
            <pc:sldMk cId="112087981" sldId="372"/>
            <ac:picMk id="2" creationId="{7E1EB8A3-57ED-44A9-98CB-E8C001BAA9E6}"/>
          </ac:picMkLst>
        </pc:picChg>
      </pc:sldChg>
      <pc:sldChg chg="addSp delSp modSp new mod">
        <pc:chgData name="BEN KHALFALLAH Hela ItimAsrScoVdf" userId="d55be94f-4073-46ba-88ef-465599598fde" providerId="ADAL" clId="{6B071DC5-7DF9-4531-8A7E-12E873C8603A}" dt="2023-01-26T11:20:09.943" v="11889" actId="14100"/>
        <pc:sldMkLst>
          <pc:docMk/>
          <pc:sldMk cId="4080444920" sldId="372"/>
        </pc:sldMkLst>
        <pc:spChg chg="mod">
          <ac:chgData name="BEN KHALFALLAH Hela ItimAsrScoVdf" userId="d55be94f-4073-46ba-88ef-465599598fde" providerId="ADAL" clId="{6B071DC5-7DF9-4531-8A7E-12E873C8603A}" dt="2023-01-26T11:19:41.373" v="11880" actId="20577"/>
          <ac:spMkLst>
            <pc:docMk/>
            <pc:sldMk cId="4080444920" sldId="372"/>
            <ac:spMk id="2" creationId="{00015A66-AF31-4E7B-AB6D-9B702FBEECE2}"/>
          </ac:spMkLst>
        </pc:spChg>
        <pc:spChg chg="add mod">
          <ac:chgData name="BEN KHALFALLAH Hela ItimAsrScoVdf" userId="d55be94f-4073-46ba-88ef-465599598fde" providerId="ADAL" clId="{6B071DC5-7DF9-4531-8A7E-12E873C8603A}" dt="2023-01-26T11:19:38.659" v="11876"/>
          <ac:spMkLst>
            <pc:docMk/>
            <pc:sldMk cId="4080444920" sldId="372"/>
            <ac:spMk id="4" creationId="{EB1516E6-7EF0-419E-A39F-D65BEC35B05F}"/>
          </ac:spMkLst>
        </pc:spChg>
        <pc:spChg chg="add mod">
          <ac:chgData name="BEN KHALFALLAH Hela ItimAsrScoVdf" userId="d55be94f-4073-46ba-88ef-465599598fde" providerId="ADAL" clId="{6B071DC5-7DF9-4531-8A7E-12E873C8603A}" dt="2023-01-26T11:19:38.659" v="11876"/>
          <ac:spMkLst>
            <pc:docMk/>
            <pc:sldMk cId="4080444920" sldId="372"/>
            <ac:spMk id="5" creationId="{BCE009DB-3487-483E-9889-0A6C3DFBC092}"/>
          </ac:spMkLst>
        </pc:spChg>
        <pc:spChg chg="add del">
          <ac:chgData name="BEN KHALFALLAH Hela ItimAsrScoVdf" userId="d55be94f-4073-46ba-88ef-465599598fde" providerId="ADAL" clId="{6B071DC5-7DF9-4531-8A7E-12E873C8603A}" dt="2023-01-26T11:19:50.974" v="11882" actId="478"/>
          <ac:spMkLst>
            <pc:docMk/>
            <pc:sldMk cId="4080444920" sldId="372"/>
            <ac:spMk id="6" creationId="{8CCD4652-BC65-41B8-A429-7A2BA75C2410}"/>
          </ac:spMkLst>
        </pc:spChg>
        <pc:spChg chg="add mod">
          <ac:chgData name="BEN KHALFALLAH Hela ItimAsrScoVdf" userId="d55be94f-4073-46ba-88ef-465599598fde" providerId="ADAL" clId="{6B071DC5-7DF9-4531-8A7E-12E873C8603A}" dt="2023-01-26T11:20:09.943" v="11889" actId="14100"/>
          <ac:spMkLst>
            <pc:docMk/>
            <pc:sldMk cId="4080444920" sldId="372"/>
            <ac:spMk id="7" creationId="{6834BAB4-09D5-4F07-88D1-B636B30E8CF8}"/>
          </ac:spMkLst>
        </pc:spChg>
        <pc:picChg chg="add mod">
          <ac:chgData name="BEN KHALFALLAH Hela ItimAsrScoVdf" userId="d55be94f-4073-46ba-88ef-465599598fde" providerId="ADAL" clId="{6B071DC5-7DF9-4531-8A7E-12E873C8603A}" dt="2023-01-26T11:19:59.380" v="11885" actId="1076"/>
          <ac:picMkLst>
            <pc:docMk/>
            <pc:sldMk cId="4080444920" sldId="372"/>
            <ac:picMk id="3" creationId="{7141F3A1-AA16-4F6A-9B0B-5F14C706C353}"/>
          </ac:picMkLst>
        </pc:picChg>
      </pc:sldChg>
      <pc:sldChg chg="addSp modSp new mod">
        <pc:chgData name="BEN KHALFALLAH Hela ItimAsrScoVdf" userId="d55be94f-4073-46ba-88ef-465599598fde" providerId="ADAL" clId="{6B071DC5-7DF9-4531-8A7E-12E873C8603A}" dt="2023-01-26T11:22:05.069" v="11945" actId="207"/>
        <pc:sldMkLst>
          <pc:docMk/>
          <pc:sldMk cId="197930839" sldId="373"/>
        </pc:sldMkLst>
        <pc:spChg chg="mod">
          <ac:chgData name="BEN KHALFALLAH Hela ItimAsrScoVdf" userId="d55be94f-4073-46ba-88ef-465599598fde" providerId="ADAL" clId="{6B071DC5-7DF9-4531-8A7E-12E873C8603A}" dt="2023-01-26T11:21:00.127" v="11920" actId="20577"/>
          <ac:spMkLst>
            <pc:docMk/>
            <pc:sldMk cId="197930839" sldId="373"/>
            <ac:spMk id="2" creationId="{B169760B-F149-4ADD-8CEE-F30FCA30AF2B}"/>
          </ac:spMkLst>
        </pc:spChg>
        <pc:spChg chg="add mod">
          <ac:chgData name="BEN KHALFALLAH Hela ItimAsrScoVdf" userId="d55be94f-4073-46ba-88ef-465599598fde" providerId="ADAL" clId="{6B071DC5-7DF9-4531-8A7E-12E873C8603A}" dt="2023-01-26T11:20:53.021" v="11919"/>
          <ac:spMkLst>
            <pc:docMk/>
            <pc:sldMk cId="197930839" sldId="373"/>
            <ac:spMk id="3" creationId="{856A177E-C895-4088-937B-2195A6ABEF6D}"/>
          </ac:spMkLst>
        </pc:spChg>
        <pc:spChg chg="add mod">
          <ac:chgData name="BEN KHALFALLAH Hela ItimAsrScoVdf" userId="d55be94f-4073-46ba-88ef-465599598fde" providerId="ADAL" clId="{6B071DC5-7DF9-4531-8A7E-12E873C8603A}" dt="2023-01-26T11:20:53.021" v="11919"/>
          <ac:spMkLst>
            <pc:docMk/>
            <pc:sldMk cId="197930839" sldId="373"/>
            <ac:spMk id="4" creationId="{AD9DD7E7-AEC8-4460-B143-61A213F51FB7}"/>
          </ac:spMkLst>
        </pc:spChg>
        <pc:spChg chg="add mod">
          <ac:chgData name="BEN KHALFALLAH Hela ItimAsrScoVdf" userId="d55be94f-4073-46ba-88ef-465599598fde" providerId="ADAL" clId="{6B071DC5-7DF9-4531-8A7E-12E873C8603A}" dt="2023-01-26T11:20:53.021" v="11919"/>
          <ac:spMkLst>
            <pc:docMk/>
            <pc:sldMk cId="197930839" sldId="373"/>
            <ac:spMk id="5" creationId="{A312279C-00CE-4A57-81A8-F566465C83D3}"/>
          </ac:spMkLst>
        </pc:spChg>
        <pc:spChg chg="add mod">
          <ac:chgData name="BEN KHALFALLAH Hela ItimAsrScoVdf" userId="d55be94f-4073-46ba-88ef-465599598fde" providerId="ADAL" clId="{6B071DC5-7DF9-4531-8A7E-12E873C8603A}" dt="2023-01-26T11:20:53.021" v="11919"/>
          <ac:spMkLst>
            <pc:docMk/>
            <pc:sldMk cId="197930839" sldId="373"/>
            <ac:spMk id="6" creationId="{BC1F039C-C7E7-40EE-AAD9-83244EC92E57}"/>
          </ac:spMkLst>
        </pc:spChg>
        <pc:spChg chg="add mod">
          <ac:chgData name="BEN KHALFALLAH Hela ItimAsrScoVdf" userId="d55be94f-4073-46ba-88ef-465599598fde" providerId="ADAL" clId="{6B071DC5-7DF9-4531-8A7E-12E873C8603A}" dt="2023-01-26T11:22:05.069" v="11945" actId="207"/>
          <ac:spMkLst>
            <pc:docMk/>
            <pc:sldMk cId="197930839" sldId="373"/>
            <ac:spMk id="7" creationId="{D5D27F35-0A50-427B-A6F0-709DFFFC7869}"/>
          </ac:spMkLst>
        </pc:spChg>
        <pc:picChg chg="add mod">
          <ac:chgData name="BEN KHALFALLAH Hela ItimAsrScoVdf" userId="d55be94f-4073-46ba-88ef-465599598fde" providerId="ADAL" clId="{6B071DC5-7DF9-4531-8A7E-12E873C8603A}" dt="2023-01-26T11:21:54.624" v="11943" actId="27349"/>
          <ac:picMkLst>
            <pc:docMk/>
            <pc:sldMk cId="197930839" sldId="373"/>
            <ac:picMk id="8" creationId="{EA1B0C2C-63B4-469F-B8E7-FE9B79A424A5}"/>
          </ac:picMkLst>
        </pc:picChg>
      </pc:sldChg>
      <pc:sldChg chg="addSp delSp modSp new mod">
        <pc:chgData name="BEN KHALFALLAH Hela ItimAsrScoVdf" userId="d55be94f-4073-46ba-88ef-465599598fde" providerId="ADAL" clId="{6B071DC5-7DF9-4531-8A7E-12E873C8603A}" dt="2023-01-26T11:22:07.916" v="11946" actId="207"/>
        <pc:sldMkLst>
          <pc:docMk/>
          <pc:sldMk cId="3023278441" sldId="374"/>
        </pc:sldMkLst>
        <pc:spChg chg="mod">
          <ac:chgData name="BEN KHALFALLAH Hela ItimAsrScoVdf" userId="d55be94f-4073-46ba-88ef-465599598fde" providerId="ADAL" clId="{6B071DC5-7DF9-4531-8A7E-12E873C8603A}" dt="2023-01-26T11:21:19.449" v="11936" actId="20577"/>
          <ac:spMkLst>
            <pc:docMk/>
            <pc:sldMk cId="3023278441" sldId="374"/>
            <ac:spMk id="2" creationId="{BA1FC776-7764-474D-A0D5-AB8AF2EDDD90}"/>
          </ac:spMkLst>
        </pc:spChg>
        <pc:spChg chg="add del mod">
          <ac:chgData name="BEN KHALFALLAH Hela ItimAsrScoVdf" userId="d55be94f-4073-46ba-88ef-465599598fde" providerId="ADAL" clId="{6B071DC5-7DF9-4531-8A7E-12E873C8603A}" dt="2023-01-26T11:21:33.454" v="11938"/>
          <ac:spMkLst>
            <pc:docMk/>
            <pc:sldMk cId="3023278441" sldId="374"/>
            <ac:spMk id="3" creationId="{03780EBA-A939-46EA-AB88-AA77EBD21A21}"/>
          </ac:spMkLst>
        </pc:spChg>
        <pc:spChg chg="add del mod">
          <ac:chgData name="BEN KHALFALLAH Hela ItimAsrScoVdf" userId="d55be94f-4073-46ba-88ef-465599598fde" providerId="ADAL" clId="{6B071DC5-7DF9-4531-8A7E-12E873C8603A}" dt="2023-01-26T11:21:33.454" v="11938"/>
          <ac:spMkLst>
            <pc:docMk/>
            <pc:sldMk cId="3023278441" sldId="374"/>
            <ac:spMk id="4" creationId="{E473E0A3-B751-4E8C-9F48-8ACA28E480BB}"/>
          </ac:spMkLst>
        </pc:spChg>
        <pc:spChg chg="add del mod">
          <ac:chgData name="BEN KHALFALLAH Hela ItimAsrScoVdf" userId="d55be94f-4073-46ba-88ef-465599598fde" providerId="ADAL" clId="{6B071DC5-7DF9-4531-8A7E-12E873C8603A}" dt="2023-01-26T11:21:33.454" v="11938"/>
          <ac:spMkLst>
            <pc:docMk/>
            <pc:sldMk cId="3023278441" sldId="374"/>
            <ac:spMk id="5" creationId="{189586D8-663C-4E4D-BA69-D5DD29417E45}"/>
          </ac:spMkLst>
        </pc:spChg>
        <pc:spChg chg="add mod">
          <ac:chgData name="BEN KHALFALLAH Hela ItimAsrScoVdf" userId="d55be94f-4073-46ba-88ef-465599598fde" providerId="ADAL" clId="{6B071DC5-7DF9-4531-8A7E-12E873C8603A}" dt="2023-01-26T11:22:07.916" v="11946" actId="207"/>
          <ac:spMkLst>
            <pc:docMk/>
            <pc:sldMk cId="3023278441" sldId="374"/>
            <ac:spMk id="6" creationId="{1A40A32E-28B1-4843-9B75-B68E84F3F8BD}"/>
          </ac:spMkLst>
        </pc:spChg>
        <pc:spChg chg="add mod">
          <ac:chgData name="BEN KHALFALLAH Hela ItimAsrScoVdf" userId="d55be94f-4073-46ba-88ef-465599598fde" providerId="ADAL" clId="{6B071DC5-7DF9-4531-8A7E-12E873C8603A}" dt="2023-01-26T11:21:35.425" v="11939"/>
          <ac:spMkLst>
            <pc:docMk/>
            <pc:sldMk cId="3023278441" sldId="374"/>
            <ac:spMk id="7" creationId="{FC410436-7F6E-424E-A863-5C75CD24CE6F}"/>
          </ac:spMkLst>
        </pc:spChg>
        <pc:spChg chg="add mod">
          <ac:chgData name="BEN KHALFALLAH Hela ItimAsrScoVdf" userId="d55be94f-4073-46ba-88ef-465599598fde" providerId="ADAL" clId="{6B071DC5-7DF9-4531-8A7E-12E873C8603A}" dt="2023-01-26T11:21:35.425" v="11939"/>
          <ac:spMkLst>
            <pc:docMk/>
            <pc:sldMk cId="3023278441" sldId="374"/>
            <ac:spMk id="8" creationId="{5F41B70D-9398-4ED0-A87A-3D5BB3B54DA4}"/>
          </ac:spMkLst>
        </pc:spChg>
        <pc:picChg chg="add mod">
          <ac:chgData name="BEN KHALFALLAH Hela ItimAsrScoVdf" userId="d55be94f-4073-46ba-88ef-465599598fde" providerId="ADAL" clId="{6B071DC5-7DF9-4531-8A7E-12E873C8603A}" dt="2023-01-26T11:21:57.427" v="11944" actId="27349"/>
          <ac:picMkLst>
            <pc:docMk/>
            <pc:sldMk cId="3023278441" sldId="374"/>
            <ac:picMk id="9" creationId="{6AB10DC7-1389-469B-A954-24BFD202BD4E}"/>
          </ac:picMkLst>
        </pc:picChg>
      </pc:sldChg>
      <pc:sldChg chg="addSp modSp new mod">
        <pc:chgData name="BEN KHALFALLAH Hela ItimAsrScoVdf" userId="d55be94f-4073-46ba-88ef-465599598fde" providerId="ADAL" clId="{6B071DC5-7DF9-4531-8A7E-12E873C8603A}" dt="2023-01-26T11:25:17.812" v="12045"/>
        <pc:sldMkLst>
          <pc:docMk/>
          <pc:sldMk cId="3334398687" sldId="375"/>
        </pc:sldMkLst>
        <pc:spChg chg="mod">
          <ac:chgData name="BEN KHALFALLAH Hela ItimAsrScoVdf" userId="d55be94f-4073-46ba-88ef-465599598fde" providerId="ADAL" clId="{6B071DC5-7DF9-4531-8A7E-12E873C8603A}" dt="2023-01-26T11:23:16.421" v="11983" actId="20577"/>
          <ac:spMkLst>
            <pc:docMk/>
            <pc:sldMk cId="3334398687" sldId="375"/>
            <ac:spMk id="2" creationId="{22B833FF-736D-4780-8BC1-2BDA1447DA0F}"/>
          </ac:spMkLst>
        </pc:spChg>
        <pc:spChg chg="add mod">
          <ac:chgData name="BEN KHALFALLAH Hela ItimAsrScoVdf" userId="d55be94f-4073-46ba-88ef-465599598fde" providerId="ADAL" clId="{6B071DC5-7DF9-4531-8A7E-12E873C8603A}" dt="2023-01-26T11:25:17.812" v="12045"/>
          <ac:spMkLst>
            <pc:docMk/>
            <pc:sldMk cId="3334398687" sldId="375"/>
            <ac:spMk id="4" creationId="{A8A6DAA2-09CB-445C-85FD-7D5917D2A8AE}"/>
          </ac:spMkLst>
        </pc:spChg>
        <pc:picChg chg="add mod">
          <ac:chgData name="BEN KHALFALLAH Hela ItimAsrScoVdf" userId="d55be94f-4073-46ba-88ef-465599598fde" providerId="ADAL" clId="{6B071DC5-7DF9-4531-8A7E-12E873C8603A}" dt="2023-01-26T11:23:29.304" v="11985" actId="1076"/>
          <ac:picMkLst>
            <pc:docMk/>
            <pc:sldMk cId="3334398687" sldId="375"/>
            <ac:picMk id="3" creationId="{C73263AA-CF36-4DF4-843F-9260353FCBF1}"/>
          </ac:picMkLst>
        </pc:picChg>
      </pc:sldChg>
      <pc:sldChg chg="addSp delSp modSp add mod">
        <pc:chgData name="BEN KHALFALLAH Hela ItimAsrScoVdf" userId="d55be94f-4073-46ba-88ef-465599598fde" providerId="ADAL" clId="{6B071DC5-7DF9-4531-8A7E-12E873C8603A}" dt="2023-01-26T12:29:24.260" v="12179" actId="1076"/>
        <pc:sldMkLst>
          <pc:docMk/>
          <pc:sldMk cId="3743279290" sldId="376"/>
        </pc:sldMkLst>
        <pc:spChg chg="mod">
          <ac:chgData name="BEN KHALFALLAH Hela ItimAsrScoVdf" userId="d55be94f-4073-46ba-88ef-465599598fde" providerId="ADAL" clId="{6B071DC5-7DF9-4531-8A7E-12E873C8603A}" dt="2023-01-26T11:25:12.605" v="12044" actId="20577"/>
          <ac:spMkLst>
            <pc:docMk/>
            <pc:sldMk cId="3743279290" sldId="376"/>
            <ac:spMk id="4" creationId="{A8A6DAA2-09CB-445C-85FD-7D5917D2A8AE}"/>
          </ac:spMkLst>
        </pc:spChg>
        <pc:spChg chg="add mod">
          <ac:chgData name="BEN KHALFALLAH Hela ItimAsrScoVdf" userId="d55be94f-4073-46ba-88ef-465599598fde" providerId="ADAL" clId="{6B071DC5-7DF9-4531-8A7E-12E873C8603A}" dt="2023-01-26T12:29:24.260" v="12179" actId="1076"/>
          <ac:spMkLst>
            <pc:docMk/>
            <pc:sldMk cId="3743279290" sldId="376"/>
            <ac:spMk id="7" creationId="{6694D14D-C1B3-4514-B8C8-CD62788E3BFA}"/>
          </ac:spMkLst>
        </pc:spChg>
        <pc:picChg chg="del">
          <ac:chgData name="BEN KHALFALLAH Hela ItimAsrScoVdf" userId="d55be94f-4073-46ba-88ef-465599598fde" providerId="ADAL" clId="{6B071DC5-7DF9-4531-8A7E-12E873C8603A}" dt="2023-01-26T11:24:45.613" v="12028" actId="478"/>
          <ac:picMkLst>
            <pc:docMk/>
            <pc:sldMk cId="3743279290" sldId="376"/>
            <ac:picMk id="3" creationId="{C73263AA-CF36-4DF4-843F-9260353FCBF1}"/>
          </ac:picMkLst>
        </pc:picChg>
        <pc:picChg chg="add mod">
          <ac:chgData name="BEN KHALFALLAH Hela ItimAsrScoVdf" userId="d55be94f-4073-46ba-88ef-465599598fde" providerId="ADAL" clId="{6B071DC5-7DF9-4531-8A7E-12E873C8603A}" dt="2023-01-26T11:25:07.527" v="12031" actId="1076"/>
          <ac:picMkLst>
            <pc:docMk/>
            <pc:sldMk cId="3743279290" sldId="376"/>
            <ac:picMk id="1026" creationId="{C3E02018-24FC-43F8-969E-7BBC8F6E5F58}"/>
          </ac:picMkLst>
        </pc:picChg>
      </pc:sldChg>
      <pc:sldChg chg="addSp modSp new mod">
        <pc:chgData name="BEN KHALFALLAH Hela ItimAsrScoVdf" userId="d55be94f-4073-46ba-88ef-465599598fde" providerId="ADAL" clId="{6B071DC5-7DF9-4531-8A7E-12E873C8603A}" dt="2023-01-26T11:29:05.003" v="12107" actId="1076"/>
        <pc:sldMkLst>
          <pc:docMk/>
          <pc:sldMk cId="1902928577" sldId="377"/>
        </pc:sldMkLst>
        <pc:spChg chg="mod">
          <ac:chgData name="BEN KHALFALLAH Hela ItimAsrScoVdf" userId="d55be94f-4073-46ba-88ef-465599598fde" providerId="ADAL" clId="{6B071DC5-7DF9-4531-8A7E-12E873C8603A}" dt="2023-01-26T11:28:08.286" v="12076" actId="20577"/>
          <ac:spMkLst>
            <pc:docMk/>
            <pc:sldMk cId="1902928577" sldId="377"/>
            <ac:spMk id="2" creationId="{755E9DA7-7F8B-4C4B-ABC8-91303A6A6377}"/>
          </ac:spMkLst>
        </pc:spChg>
        <pc:spChg chg="add mod">
          <ac:chgData name="BEN KHALFALLAH Hela ItimAsrScoVdf" userId="d55be94f-4073-46ba-88ef-465599598fde" providerId="ADAL" clId="{6B071DC5-7DF9-4531-8A7E-12E873C8603A}" dt="2023-01-26T11:28:35.845" v="12086" actId="1076"/>
          <ac:spMkLst>
            <pc:docMk/>
            <pc:sldMk cId="1902928577" sldId="377"/>
            <ac:spMk id="4" creationId="{7E845243-BF87-4DB5-B539-EAB23B685DD2}"/>
          </ac:spMkLst>
        </pc:spChg>
        <pc:spChg chg="add mod">
          <ac:chgData name="BEN KHALFALLAH Hela ItimAsrScoVdf" userId="d55be94f-4073-46ba-88ef-465599598fde" providerId="ADAL" clId="{6B071DC5-7DF9-4531-8A7E-12E873C8603A}" dt="2023-01-26T11:29:05.003" v="12107" actId="1076"/>
          <ac:spMkLst>
            <pc:docMk/>
            <pc:sldMk cId="1902928577" sldId="377"/>
            <ac:spMk id="6" creationId="{0F66A279-D6D6-41D3-8427-AD39B2C44F99}"/>
          </ac:spMkLst>
        </pc:spChg>
        <pc:picChg chg="add mod">
          <ac:chgData name="BEN KHALFALLAH Hela ItimAsrScoVdf" userId="d55be94f-4073-46ba-88ef-465599598fde" providerId="ADAL" clId="{6B071DC5-7DF9-4531-8A7E-12E873C8603A}" dt="2023-01-26T11:28:35.845" v="12086" actId="1076"/>
          <ac:picMkLst>
            <pc:docMk/>
            <pc:sldMk cId="1902928577" sldId="377"/>
            <ac:picMk id="3" creationId="{F3FA1CDB-CB5B-4084-AD01-6D2FCC5A1020}"/>
          </ac:picMkLst>
        </pc:picChg>
        <pc:picChg chg="add mod">
          <ac:chgData name="BEN KHALFALLAH Hela ItimAsrScoVdf" userId="d55be94f-4073-46ba-88ef-465599598fde" providerId="ADAL" clId="{6B071DC5-7DF9-4531-8A7E-12E873C8603A}" dt="2023-01-26T11:28:48.143" v="12089" actId="1076"/>
          <ac:picMkLst>
            <pc:docMk/>
            <pc:sldMk cId="1902928577" sldId="377"/>
            <ac:picMk id="5" creationId="{AD199FC2-1D52-4B26-8EB3-10A120C0E17C}"/>
          </ac:picMkLst>
        </pc:picChg>
      </pc:sldChg>
      <pc:sldChg chg="addSp modSp add mod">
        <pc:chgData name="BEN KHALFALLAH Hela ItimAsrScoVdf" userId="d55be94f-4073-46ba-88ef-465599598fde" providerId="ADAL" clId="{6B071DC5-7DF9-4531-8A7E-12E873C8603A}" dt="2023-01-26T11:30:05.665" v="12132" actId="1076"/>
        <pc:sldMkLst>
          <pc:docMk/>
          <pc:sldMk cId="2211888731" sldId="378"/>
        </pc:sldMkLst>
        <pc:spChg chg="mod">
          <ac:chgData name="BEN KHALFALLAH Hela ItimAsrScoVdf" userId="d55be94f-4073-46ba-88ef-465599598fde" providerId="ADAL" clId="{6B071DC5-7DF9-4531-8A7E-12E873C8603A}" dt="2023-01-26T11:28:14.324" v="12084" actId="20577"/>
          <ac:spMkLst>
            <pc:docMk/>
            <pc:sldMk cId="2211888731" sldId="378"/>
            <ac:spMk id="2" creationId="{755E9DA7-7F8B-4C4B-ABC8-91303A6A6377}"/>
          </ac:spMkLst>
        </pc:spChg>
        <pc:spChg chg="add mod">
          <ac:chgData name="BEN KHALFALLAH Hela ItimAsrScoVdf" userId="d55be94f-4073-46ba-88ef-465599598fde" providerId="ADAL" clId="{6B071DC5-7DF9-4531-8A7E-12E873C8603A}" dt="2023-01-26T11:30:01.658" v="12131" actId="20577"/>
          <ac:spMkLst>
            <pc:docMk/>
            <pc:sldMk cId="2211888731" sldId="378"/>
            <ac:spMk id="5" creationId="{5E1275AF-B26B-4B04-83D4-35969211A986}"/>
          </ac:spMkLst>
        </pc:spChg>
        <pc:picChg chg="add mod">
          <ac:chgData name="BEN KHALFALLAH Hela ItimAsrScoVdf" userId="d55be94f-4073-46ba-88ef-465599598fde" providerId="ADAL" clId="{6B071DC5-7DF9-4531-8A7E-12E873C8603A}" dt="2023-01-26T11:29:18.005" v="12110" actId="1076"/>
          <ac:picMkLst>
            <pc:docMk/>
            <pc:sldMk cId="2211888731" sldId="378"/>
            <ac:picMk id="3" creationId="{3DE81C5A-53DD-4913-92F4-AF09D715EB57}"/>
          </ac:picMkLst>
        </pc:picChg>
        <pc:picChg chg="add mod">
          <ac:chgData name="BEN KHALFALLAH Hela ItimAsrScoVdf" userId="d55be94f-4073-46ba-88ef-465599598fde" providerId="ADAL" clId="{6B071DC5-7DF9-4531-8A7E-12E873C8603A}" dt="2023-01-26T11:30:05.665" v="12132" actId="1076"/>
          <ac:picMkLst>
            <pc:docMk/>
            <pc:sldMk cId="2211888731" sldId="378"/>
            <ac:picMk id="4" creationId="{7D16137A-20F9-45C7-824B-54BC343F5975}"/>
          </ac:picMkLst>
        </pc:picChg>
      </pc:sldChg>
      <pc:sldChg chg="addSp modSp new mod">
        <pc:chgData name="BEN KHALFALLAH Hela ItimAsrScoVdf" userId="d55be94f-4073-46ba-88ef-465599598fde" providerId="ADAL" clId="{6B071DC5-7DF9-4531-8A7E-12E873C8603A}" dt="2023-01-26T11:30:41.884" v="12177" actId="20577"/>
        <pc:sldMkLst>
          <pc:docMk/>
          <pc:sldMk cId="2559689717" sldId="379"/>
        </pc:sldMkLst>
        <pc:spChg chg="mod">
          <ac:chgData name="BEN KHALFALLAH Hela ItimAsrScoVdf" userId="d55be94f-4073-46ba-88ef-465599598fde" providerId="ADAL" clId="{6B071DC5-7DF9-4531-8A7E-12E873C8603A}" dt="2023-01-26T11:30:41.884" v="12177" actId="20577"/>
          <ac:spMkLst>
            <pc:docMk/>
            <pc:sldMk cId="2559689717" sldId="379"/>
            <ac:spMk id="2" creationId="{6E79252D-A27C-4F57-B7D8-235DF11340C0}"/>
          </ac:spMkLst>
        </pc:spChg>
        <pc:spChg chg="add mod">
          <ac:chgData name="BEN KHALFALLAH Hela ItimAsrScoVdf" userId="d55be94f-4073-46ba-88ef-465599598fde" providerId="ADAL" clId="{6B071DC5-7DF9-4531-8A7E-12E873C8603A}" dt="2023-01-26T11:30:33.053" v="12136" actId="1076"/>
          <ac:spMkLst>
            <pc:docMk/>
            <pc:sldMk cId="2559689717" sldId="379"/>
            <ac:spMk id="4" creationId="{15420F36-49A1-4641-91A9-AD0A0417770D}"/>
          </ac:spMkLst>
        </pc:spChg>
        <pc:spChg chg="add mod">
          <ac:chgData name="BEN KHALFALLAH Hela ItimAsrScoVdf" userId="d55be94f-4073-46ba-88ef-465599598fde" providerId="ADAL" clId="{6B071DC5-7DF9-4531-8A7E-12E873C8603A}" dt="2023-01-26T11:30:33.053" v="12136" actId="1076"/>
          <ac:spMkLst>
            <pc:docMk/>
            <pc:sldMk cId="2559689717" sldId="379"/>
            <ac:spMk id="5" creationId="{D9B54E80-7EDD-4463-B0CD-80FFD266120F}"/>
          </ac:spMkLst>
        </pc:spChg>
        <pc:picChg chg="add mod">
          <ac:chgData name="BEN KHALFALLAH Hela ItimAsrScoVdf" userId="d55be94f-4073-46ba-88ef-465599598fde" providerId="ADAL" clId="{6B071DC5-7DF9-4531-8A7E-12E873C8603A}" dt="2023-01-26T11:30:33.053" v="12136" actId="1076"/>
          <ac:picMkLst>
            <pc:docMk/>
            <pc:sldMk cId="2559689717" sldId="379"/>
            <ac:picMk id="3" creationId="{9038F493-7022-4D91-A9AB-84A03C16B995}"/>
          </ac:picMkLst>
        </pc:picChg>
      </pc:sldChg>
      <pc:sldMasterChg chg="modSldLayout">
        <pc:chgData name="BEN KHALFALLAH Hela ItimAsrScoVdf" userId="d55be94f-4073-46ba-88ef-465599598fde" providerId="ADAL" clId="{6B071DC5-7DF9-4531-8A7E-12E873C8603A}" dt="2023-01-24T16:34:12.341" v="3490"/>
        <pc:sldMasterMkLst>
          <pc:docMk/>
          <pc:sldMasterMk cId="3341144913" sldId="2147483759"/>
        </pc:sldMasterMkLst>
        <pc:sldLayoutChg chg="delSp">
          <pc:chgData name="BEN KHALFALLAH Hela ItimAsrScoVdf" userId="d55be94f-4073-46ba-88ef-465599598fde" providerId="ADAL" clId="{6B071DC5-7DF9-4531-8A7E-12E873C8603A}" dt="2023-01-24T16:34:12.341" v="3490"/>
          <pc:sldLayoutMkLst>
            <pc:docMk/>
            <pc:sldMasterMk cId="3341144913" sldId="2147483759"/>
            <pc:sldLayoutMk cId="704019717" sldId="2147483777"/>
          </pc:sldLayoutMkLst>
          <pc:spChg chg="del">
            <ac:chgData name="BEN KHALFALLAH Hela ItimAsrScoVdf" userId="d55be94f-4073-46ba-88ef-465599598fde" providerId="ADAL" clId="{6B071DC5-7DF9-4531-8A7E-12E873C8603A}" dt="2023-01-24T16:34:12.341" v="3490"/>
            <ac:spMkLst>
              <pc:docMk/>
              <pc:sldMasterMk cId="3341144913" sldId="2147483759"/>
              <pc:sldLayoutMk cId="704019717" sldId="2147483777"/>
              <ac:spMk id="13" creationId="{00000000-0000-0000-0000-000000000000}"/>
            </ac:spMkLst>
          </pc:spChg>
          <pc:grpChg chg="del">
            <ac:chgData name="BEN KHALFALLAH Hela ItimAsrScoVdf" userId="d55be94f-4073-46ba-88ef-465599598fde" providerId="ADAL" clId="{6B071DC5-7DF9-4531-8A7E-12E873C8603A}" dt="2023-01-24T16:34:12.341" v="3490"/>
            <ac:grpSpMkLst>
              <pc:docMk/>
              <pc:sldMasterMk cId="3341144913" sldId="2147483759"/>
              <pc:sldLayoutMk cId="704019717" sldId="2147483777"/>
              <ac:grpSpMk id="7" creationId="{00000000-0000-0000-0000-000000000000}"/>
            </ac:grpSpMkLst>
          </pc:gr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8.xml.rels><?xml version="1.0" encoding="UTF-8" standalone="yes"?>
<Relationships xmlns="http://schemas.openxmlformats.org/package/2006/relationships"><Relationship Id="rId1" Type="http://schemas.openxmlformats.org/officeDocument/2006/relationships/hyperlink" Target="https://sgithub.fr.world.socgen/AppliDigitalClient/bddf_awt_wtr/blob/master/modules/front-js/js/features/parcourswtr/components/ParcourswtrConventionView.jsx#L7"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8.xml.rels><?xml version="1.0" encoding="UTF-8" standalone="yes"?>
<Relationships xmlns="http://schemas.openxmlformats.org/package/2006/relationships"><Relationship Id="rId1" Type="http://schemas.openxmlformats.org/officeDocument/2006/relationships/hyperlink" Target="https://sgithub.fr.world.socgen/AppliDigitalClient/bddf_awt_wtr/blob/master/modules/front-js/js/features/parcourswtr/components/ParcourswtrConventionView.jsx#L7"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C0437-CD75-46CA-ACE2-FA1C863FB3B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pt>
    <dgm:pt modelId="{9AB70F65-D2D2-4D55-96A9-A88D8024E502}">
      <dgm:prSet phldrT="[Texte]"/>
      <dgm:spPr/>
      <dgm:t>
        <a:bodyPr/>
        <a:lstStyle/>
        <a:p>
          <a:r>
            <a:rPr lang="fr-FR"/>
            <a:t>Patterns</a:t>
          </a:r>
          <a:endParaRPr lang="en-US"/>
        </a:p>
      </dgm:t>
    </dgm:pt>
    <dgm:pt modelId="{9C8374FC-2E6C-4C9C-81D8-8A4014ABF453}" type="parTrans" cxnId="{1A0A2A12-573B-4984-AA9B-9E1172C976B2}">
      <dgm:prSet/>
      <dgm:spPr/>
      <dgm:t>
        <a:bodyPr/>
        <a:lstStyle/>
        <a:p>
          <a:endParaRPr lang="en-US"/>
        </a:p>
      </dgm:t>
    </dgm:pt>
    <dgm:pt modelId="{32A9A5FE-30AA-4212-85D6-E9A24235F502}" type="sibTrans" cxnId="{1A0A2A12-573B-4984-AA9B-9E1172C976B2}">
      <dgm:prSet/>
      <dgm:spPr/>
      <dgm:t>
        <a:bodyPr/>
        <a:lstStyle/>
        <a:p>
          <a:endParaRPr lang="en-US"/>
        </a:p>
      </dgm:t>
    </dgm:pt>
    <dgm:pt modelId="{65189700-13A6-4C41-8131-A49EF09D00FF}">
      <dgm:prSet phldrT="[Texte]"/>
      <dgm:spPr/>
      <dgm:t>
        <a:bodyPr/>
        <a:lstStyle/>
        <a:p>
          <a:r>
            <a:rPr lang="fr-FR"/>
            <a:t>Anti-Patterns</a:t>
          </a:r>
          <a:endParaRPr lang="en-US"/>
        </a:p>
      </dgm:t>
    </dgm:pt>
    <dgm:pt modelId="{8704E071-C55C-4395-959E-58B22328203E}" type="parTrans" cxnId="{B9DCFFC1-2D60-4813-80A3-94A2BA6E47A3}">
      <dgm:prSet/>
      <dgm:spPr/>
      <dgm:t>
        <a:bodyPr/>
        <a:lstStyle/>
        <a:p>
          <a:endParaRPr lang="en-US"/>
        </a:p>
      </dgm:t>
    </dgm:pt>
    <dgm:pt modelId="{8969E333-2E08-4E0B-B35C-F1CD19F73852}" type="sibTrans" cxnId="{B9DCFFC1-2D60-4813-80A3-94A2BA6E47A3}">
      <dgm:prSet/>
      <dgm:spPr/>
      <dgm:t>
        <a:bodyPr/>
        <a:lstStyle/>
        <a:p>
          <a:endParaRPr lang="en-US"/>
        </a:p>
      </dgm:t>
    </dgm:pt>
    <dgm:pt modelId="{F384D73F-BFF2-4660-ACE1-84C1752C21DA}">
      <dgm:prSet phldrT="[Texte]"/>
      <dgm:spPr/>
      <dgm:t>
        <a:bodyPr/>
        <a:lstStyle/>
        <a:p>
          <a:r>
            <a:rPr lang="fr-FR"/>
            <a:t>Pourquoi ?</a:t>
          </a:r>
          <a:endParaRPr lang="en-US"/>
        </a:p>
      </dgm:t>
    </dgm:pt>
    <dgm:pt modelId="{496DF607-AFFE-413A-B19D-C0E962270BFE}" type="parTrans" cxnId="{3C64E7D1-655F-4299-9AAF-781DB0DCCDAA}">
      <dgm:prSet/>
      <dgm:spPr/>
      <dgm:t>
        <a:bodyPr/>
        <a:lstStyle/>
        <a:p>
          <a:endParaRPr lang="en-US"/>
        </a:p>
      </dgm:t>
    </dgm:pt>
    <dgm:pt modelId="{27829A6A-9033-4AA6-8781-5167D3487963}" type="sibTrans" cxnId="{3C64E7D1-655F-4299-9AAF-781DB0DCCDAA}">
      <dgm:prSet/>
      <dgm:spPr/>
      <dgm:t>
        <a:bodyPr/>
        <a:lstStyle/>
        <a:p>
          <a:endParaRPr lang="en-US"/>
        </a:p>
      </dgm:t>
    </dgm:pt>
    <dgm:pt modelId="{FAD73607-7978-43EA-89A4-01F5265E9D1B}" type="pres">
      <dgm:prSet presAssocID="{342C0437-CD75-46CA-ACE2-FA1C863FB3BD}" presName="root" presStyleCnt="0">
        <dgm:presLayoutVars>
          <dgm:dir/>
          <dgm:resizeHandles val="exact"/>
        </dgm:presLayoutVars>
      </dgm:prSet>
      <dgm:spPr/>
    </dgm:pt>
    <dgm:pt modelId="{A6E60AA3-F4C6-4476-B755-92EAAAA139FF}" type="pres">
      <dgm:prSet presAssocID="{9AB70F65-D2D2-4D55-96A9-A88D8024E502}" presName="compNode" presStyleCnt="0"/>
      <dgm:spPr/>
    </dgm:pt>
    <dgm:pt modelId="{ADBACF60-F4A7-451C-94C9-A0CA158DA82E}" type="pres">
      <dgm:prSet presAssocID="{9AB70F65-D2D2-4D55-96A9-A88D8024E502}" presName="bgRect" presStyleLbl="bgShp" presStyleIdx="0" presStyleCnt="3"/>
      <dgm:spPr/>
    </dgm:pt>
    <dgm:pt modelId="{BE01CE15-5E97-4AA8-A9F4-A19C8E243E08}" type="pres">
      <dgm:prSet presAssocID="{9AB70F65-D2D2-4D55-96A9-A88D8024E5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0508B8AA-B96E-4973-B751-5764E3C23021}" type="pres">
      <dgm:prSet presAssocID="{9AB70F65-D2D2-4D55-96A9-A88D8024E502}" presName="spaceRect" presStyleCnt="0"/>
      <dgm:spPr/>
    </dgm:pt>
    <dgm:pt modelId="{A6B9B0A6-F5B9-4E86-8F07-4037BE06E79F}" type="pres">
      <dgm:prSet presAssocID="{9AB70F65-D2D2-4D55-96A9-A88D8024E502}" presName="parTx" presStyleLbl="revTx" presStyleIdx="0" presStyleCnt="3">
        <dgm:presLayoutVars>
          <dgm:chMax val="0"/>
          <dgm:chPref val="0"/>
        </dgm:presLayoutVars>
      </dgm:prSet>
      <dgm:spPr/>
    </dgm:pt>
    <dgm:pt modelId="{446AF5BE-A666-4C88-A604-5F0A1F7885EC}" type="pres">
      <dgm:prSet presAssocID="{32A9A5FE-30AA-4212-85D6-E9A24235F502}" presName="sibTrans" presStyleCnt="0"/>
      <dgm:spPr/>
    </dgm:pt>
    <dgm:pt modelId="{811F4061-604A-4B2E-9BE8-A15B499F4643}" type="pres">
      <dgm:prSet presAssocID="{65189700-13A6-4C41-8131-A49EF09D00FF}" presName="compNode" presStyleCnt="0"/>
      <dgm:spPr/>
    </dgm:pt>
    <dgm:pt modelId="{B6DBE47B-BD40-4636-9140-F3CDC558B911}" type="pres">
      <dgm:prSet presAssocID="{65189700-13A6-4C41-8131-A49EF09D00FF}" presName="bgRect" presStyleLbl="bgShp" presStyleIdx="1" presStyleCnt="3"/>
      <dgm:spPr/>
    </dgm:pt>
    <dgm:pt modelId="{B5F53018-1ACF-4482-82D1-66C39B65DAAE}" type="pres">
      <dgm:prSet presAssocID="{65189700-13A6-4C41-8131-A49EF09D00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g"/>
        </a:ext>
      </dgm:extLst>
    </dgm:pt>
    <dgm:pt modelId="{7072179B-C2E4-459D-BF73-11D196DF16C7}" type="pres">
      <dgm:prSet presAssocID="{65189700-13A6-4C41-8131-A49EF09D00FF}" presName="spaceRect" presStyleCnt="0"/>
      <dgm:spPr/>
    </dgm:pt>
    <dgm:pt modelId="{BA190555-3C5C-499A-B076-567AFA574D67}" type="pres">
      <dgm:prSet presAssocID="{65189700-13A6-4C41-8131-A49EF09D00FF}" presName="parTx" presStyleLbl="revTx" presStyleIdx="1" presStyleCnt="3">
        <dgm:presLayoutVars>
          <dgm:chMax val="0"/>
          <dgm:chPref val="0"/>
        </dgm:presLayoutVars>
      </dgm:prSet>
      <dgm:spPr/>
    </dgm:pt>
    <dgm:pt modelId="{E172491A-C5CA-4633-83F6-E13FF2AA09EF}" type="pres">
      <dgm:prSet presAssocID="{8969E333-2E08-4E0B-B35C-F1CD19F73852}" presName="sibTrans" presStyleCnt="0"/>
      <dgm:spPr/>
    </dgm:pt>
    <dgm:pt modelId="{28F924E1-D33D-4E4B-8A43-A0E37EDAEEF4}" type="pres">
      <dgm:prSet presAssocID="{F384D73F-BFF2-4660-ACE1-84C1752C21DA}" presName="compNode" presStyleCnt="0"/>
      <dgm:spPr/>
    </dgm:pt>
    <dgm:pt modelId="{8AFAFA59-4E35-42E8-B765-D91AABC2BD16}" type="pres">
      <dgm:prSet presAssocID="{F384D73F-BFF2-4660-ACE1-84C1752C21DA}" presName="bgRect" presStyleLbl="bgShp" presStyleIdx="2" presStyleCnt="3"/>
      <dgm:spPr/>
    </dgm:pt>
    <dgm:pt modelId="{D2D90235-B617-45B0-B56A-88791050DC5A}" type="pres">
      <dgm:prSet presAssocID="{F384D73F-BFF2-4660-ACE1-84C1752C21D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C9D69649-4B19-4BCC-92EE-875A8B130481}" type="pres">
      <dgm:prSet presAssocID="{F384D73F-BFF2-4660-ACE1-84C1752C21DA}" presName="spaceRect" presStyleCnt="0"/>
      <dgm:spPr/>
    </dgm:pt>
    <dgm:pt modelId="{A1C5A4EC-D8C7-44FC-B76D-16EC512F4B70}" type="pres">
      <dgm:prSet presAssocID="{F384D73F-BFF2-4660-ACE1-84C1752C21DA}" presName="parTx" presStyleLbl="revTx" presStyleIdx="2" presStyleCnt="3">
        <dgm:presLayoutVars>
          <dgm:chMax val="0"/>
          <dgm:chPref val="0"/>
        </dgm:presLayoutVars>
      </dgm:prSet>
      <dgm:spPr/>
    </dgm:pt>
  </dgm:ptLst>
  <dgm:cxnLst>
    <dgm:cxn modelId="{8A8BD703-77A4-47B3-89C2-DB6C2BA78959}" type="presOf" srcId="{9AB70F65-D2D2-4D55-96A9-A88D8024E502}" destId="{A6B9B0A6-F5B9-4E86-8F07-4037BE06E79F}" srcOrd="0" destOrd="0" presId="urn:microsoft.com/office/officeart/2018/2/layout/IconVerticalSolidList"/>
    <dgm:cxn modelId="{1A0A2A12-573B-4984-AA9B-9E1172C976B2}" srcId="{342C0437-CD75-46CA-ACE2-FA1C863FB3BD}" destId="{9AB70F65-D2D2-4D55-96A9-A88D8024E502}" srcOrd="0" destOrd="0" parTransId="{9C8374FC-2E6C-4C9C-81D8-8A4014ABF453}" sibTransId="{32A9A5FE-30AA-4212-85D6-E9A24235F502}"/>
    <dgm:cxn modelId="{6E9C7940-42EE-4835-8CC2-A3F3AC2CDFCB}" type="presOf" srcId="{65189700-13A6-4C41-8131-A49EF09D00FF}" destId="{BA190555-3C5C-499A-B076-567AFA574D67}" srcOrd="0" destOrd="0" presId="urn:microsoft.com/office/officeart/2018/2/layout/IconVerticalSolidList"/>
    <dgm:cxn modelId="{B9DCFFC1-2D60-4813-80A3-94A2BA6E47A3}" srcId="{342C0437-CD75-46CA-ACE2-FA1C863FB3BD}" destId="{65189700-13A6-4C41-8131-A49EF09D00FF}" srcOrd="1" destOrd="0" parTransId="{8704E071-C55C-4395-959E-58B22328203E}" sibTransId="{8969E333-2E08-4E0B-B35C-F1CD19F73852}"/>
    <dgm:cxn modelId="{3C64E7D1-655F-4299-9AAF-781DB0DCCDAA}" srcId="{342C0437-CD75-46CA-ACE2-FA1C863FB3BD}" destId="{F384D73F-BFF2-4660-ACE1-84C1752C21DA}" srcOrd="2" destOrd="0" parTransId="{496DF607-AFFE-413A-B19D-C0E962270BFE}" sibTransId="{27829A6A-9033-4AA6-8781-5167D3487963}"/>
    <dgm:cxn modelId="{CBAEECD8-543A-43FA-8ADF-F5A79DB5EA8F}" type="presOf" srcId="{F384D73F-BFF2-4660-ACE1-84C1752C21DA}" destId="{A1C5A4EC-D8C7-44FC-B76D-16EC512F4B70}" srcOrd="0" destOrd="0" presId="urn:microsoft.com/office/officeart/2018/2/layout/IconVerticalSolidList"/>
    <dgm:cxn modelId="{7DD197E4-3F41-4214-92D2-7322C20C308D}" type="presOf" srcId="{342C0437-CD75-46CA-ACE2-FA1C863FB3BD}" destId="{FAD73607-7978-43EA-89A4-01F5265E9D1B}" srcOrd="0" destOrd="0" presId="urn:microsoft.com/office/officeart/2018/2/layout/IconVerticalSolidList"/>
    <dgm:cxn modelId="{D119A51C-8AD1-4B7C-A3BC-0FA93BECCF85}" type="presParOf" srcId="{FAD73607-7978-43EA-89A4-01F5265E9D1B}" destId="{A6E60AA3-F4C6-4476-B755-92EAAAA139FF}" srcOrd="0" destOrd="0" presId="urn:microsoft.com/office/officeart/2018/2/layout/IconVerticalSolidList"/>
    <dgm:cxn modelId="{5F84814F-E3F6-43ED-8B56-A248BF625B53}" type="presParOf" srcId="{A6E60AA3-F4C6-4476-B755-92EAAAA139FF}" destId="{ADBACF60-F4A7-451C-94C9-A0CA158DA82E}" srcOrd="0" destOrd="0" presId="urn:microsoft.com/office/officeart/2018/2/layout/IconVerticalSolidList"/>
    <dgm:cxn modelId="{63F63AEC-E6FA-4C90-8B50-3173A6F91DF1}" type="presParOf" srcId="{A6E60AA3-F4C6-4476-B755-92EAAAA139FF}" destId="{BE01CE15-5E97-4AA8-A9F4-A19C8E243E08}" srcOrd="1" destOrd="0" presId="urn:microsoft.com/office/officeart/2018/2/layout/IconVerticalSolidList"/>
    <dgm:cxn modelId="{6BADDC0D-D769-406E-8634-32661ACD8AC6}" type="presParOf" srcId="{A6E60AA3-F4C6-4476-B755-92EAAAA139FF}" destId="{0508B8AA-B96E-4973-B751-5764E3C23021}" srcOrd="2" destOrd="0" presId="urn:microsoft.com/office/officeart/2018/2/layout/IconVerticalSolidList"/>
    <dgm:cxn modelId="{66621F8F-5908-42CD-A597-4E68BE6E1FAD}" type="presParOf" srcId="{A6E60AA3-F4C6-4476-B755-92EAAAA139FF}" destId="{A6B9B0A6-F5B9-4E86-8F07-4037BE06E79F}" srcOrd="3" destOrd="0" presId="urn:microsoft.com/office/officeart/2018/2/layout/IconVerticalSolidList"/>
    <dgm:cxn modelId="{33B49BD7-CF7C-4B1B-8AB5-AE04C1AF8E1A}" type="presParOf" srcId="{FAD73607-7978-43EA-89A4-01F5265E9D1B}" destId="{446AF5BE-A666-4C88-A604-5F0A1F7885EC}" srcOrd="1" destOrd="0" presId="urn:microsoft.com/office/officeart/2018/2/layout/IconVerticalSolidList"/>
    <dgm:cxn modelId="{47D0DF85-2858-499A-967C-495B658A6077}" type="presParOf" srcId="{FAD73607-7978-43EA-89A4-01F5265E9D1B}" destId="{811F4061-604A-4B2E-9BE8-A15B499F4643}" srcOrd="2" destOrd="0" presId="urn:microsoft.com/office/officeart/2018/2/layout/IconVerticalSolidList"/>
    <dgm:cxn modelId="{D948A1C0-0806-4A0B-BB5C-41BD3AB3FB9E}" type="presParOf" srcId="{811F4061-604A-4B2E-9BE8-A15B499F4643}" destId="{B6DBE47B-BD40-4636-9140-F3CDC558B911}" srcOrd="0" destOrd="0" presId="urn:microsoft.com/office/officeart/2018/2/layout/IconVerticalSolidList"/>
    <dgm:cxn modelId="{724B4BCE-29AC-49A1-A0DC-CCD6F863B286}" type="presParOf" srcId="{811F4061-604A-4B2E-9BE8-A15B499F4643}" destId="{B5F53018-1ACF-4482-82D1-66C39B65DAAE}" srcOrd="1" destOrd="0" presId="urn:microsoft.com/office/officeart/2018/2/layout/IconVerticalSolidList"/>
    <dgm:cxn modelId="{6D29F4E9-029F-4DE6-BF72-DEEDE0CB64E9}" type="presParOf" srcId="{811F4061-604A-4B2E-9BE8-A15B499F4643}" destId="{7072179B-C2E4-459D-BF73-11D196DF16C7}" srcOrd="2" destOrd="0" presId="urn:microsoft.com/office/officeart/2018/2/layout/IconVerticalSolidList"/>
    <dgm:cxn modelId="{AE76873A-6F86-44E4-AD96-9B16B7484795}" type="presParOf" srcId="{811F4061-604A-4B2E-9BE8-A15B499F4643}" destId="{BA190555-3C5C-499A-B076-567AFA574D67}" srcOrd="3" destOrd="0" presId="urn:microsoft.com/office/officeart/2018/2/layout/IconVerticalSolidList"/>
    <dgm:cxn modelId="{BE4AF107-2D1C-481A-A4F7-F738E7615625}" type="presParOf" srcId="{FAD73607-7978-43EA-89A4-01F5265E9D1B}" destId="{E172491A-C5CA-4633-83F6-E13FF2AA09EF}" srcOrd="3" destOrd="0" presId="urn:microsoft.com/office/officeart/2018/2/layout/IconVerticalSolidList"/>
    <dgm:cxn modelId="{DFEAB8F0-97C8-46D1-A7C9-870DB893CC2C}" type="presParOf" srcId="{FAD73607-7978-43EA-89A4-01F5265E9D1B}" destId="{28F924E1-D33D-4E4B-8A43-A0E37EDAEEF4}" srcOrd="4" destOrd="0" presId="urn:microsoft.com/office/officeart/2018/2/layout/IconVerticalSolidList"/>
    <dgm:cxn modelId="{64FF8103-1F1A-4239-ADDF-7E1540DF5CB0}" type="presParOf" srcId="{28F924E1-D33D-4E4B-8A43-A0E37EDAEEF4}" destId="{8AFAFA59-4E35-42E8-B765-D91AABC2BD16}" srcOrd="0" destOrd="0" presId="urn:microsoft.com/office/officeart/2018/2/layout/IconVerticalSolidList"/>
    <dgm:cxn modelId="{D0F11BC5-A881-4E9D-85F0-84C9993E635B}" type="presParOf" srcId="{28F924E1-D33D-4E4B-8A43-A0E37EDAEEF4}" destId="{D2D90235-B617-45B0-B56A-88791050DC5A}" srcOrd="1" destOrd="0" presId="urn:microsoft.com/office/officeart/2018/2/layout/IconVerticalSolidList"/>
    <dgm:cxn modelId="{19793F07-5D1B-4D06-B619-26A7A3F5D4DC}" type="presParOf" srcId="{28F924E1-D33D-4E4B-8A43-A0E37EDAEEF4}" destId="{C9D69649-4B19-4BCC-92EE-875A8B130481}" srcOrd="2" destOrd="0" presId="urn:microsoft.com/office/officeart/2018/2/layout/IconVerticalSolidList"/>
    <dgm:cxn modelId="{2DA854AC-35FD-4643-B066-FC486E91BE70}" type="presParOf" srcId="{28F924E1-D33D-4E4B-8A43-A0E37EDAEEF4}" destId="{A1C5A4EC-D8C7-44FC-B76D-16EC512F4B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9C419B8-785D-495F-A6EB-BF0EE4C4E5B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3068D5-452D-4A01-8A3B-C236B55BAA6E}">
      <dgm:prSet phldrT="[Texte]"/>
      <dgm:spPr/>
      <dgm:t>
        <a:bodyPr/>
        <a:lstStyle/>
        <a:p>
          <a:r>
            <a:rPr lang="fr-FR" dirty="0">
              <a:solidFill>
                <a:srgbClr val="FF0000"/>
              </a:solidFill>
            </a:rPr>
            <a:t>Dont’: </a:t>
          </a:r>
          <a:r>
            <a:rPr lang="fr-FR" dirty="0"/>
            <a:t>Formatter les données dans les composants.</a:t>
          </a:r>
          <a:endParaRPr lang="en-US" dirty="0"/>
        </a:p>
      </dgm:t>
    </dgm:pt>
    <dgm:pt modelId="{D0647D69-A97F-499C-A9D4-A2070762B9C5}" type="parTrans" cxnId="{E04512D0-91C9-4710-BE28-1434243ED16D}">
      <dgm:prSet/>
      <dgm:spPr/>
      <dgm:t>
        <a:bodyPr/>
        <a:lstStyle/>
        <a:p>
          <a:endParaRPr lang="en-US"/>
        </a:p>
      </dgm:t>
    </dgm:pt>
    <dgm:pt modelId="{167AB9F3-639F-4158-9152-A4772A87954C}" type="sibTrans" cxnId="{E04512D0-91C9-4710-BE28-1434243ED16D}">
      <dgm:prSet/>
      <dgm:spPr/>
      <dgm:t>
        <a:bodyPr/>
        <a:lstStyle/>
        <a:p>
          <a:endParaRPr lang="en-US"/>
        </a:p>
      </dgm:t>
    </dgm:pt>
    <dgm:pt modelId="{DE1695D0-9A2B-4077-BB1F-886C429FA0D0}">
      <dgm:prSet phldrT="[Texte]"/>
      <dgm:spPr/>
      <dgm:t>
        <a:bodyPr/>
        <a:lstStyle/>
        <a:p>
          <a:r>
            <a:rPr lang="fr-FR" dirty="0">
              <a:solidFill>
                <a:srgbClr val="00B050"/>
              </a:solidFill>
            </a:rPr>
            <a:t>Do: </a:t>
          </a:r>
          <a:r>
            <a:rPr lang="fr-FR" dirty="0"/>
            <a:t>Utilisation des </a:t>
          </a:r>
          <a:r>
            <a:rPr lang="fr-FR" dirty="0" err="1"/>
            <a:t>Configs</a:t>
          </a:r>
          <a:r>
            <a:rPr lang="fr-FR" dirty="0"/>
            <a:t> et </a:t>
          </a:r>
          <a:r>
            <a:rPr lang="fr-FR" dirty="0" err="1"/>
            <a:t>Utils</a:t>
          </a:r>
          <a:r>
            <a:rPr lang="fr-FR" dirty="0"/>
            <a:t> (DRY).</a:t>
          </a:r>
          <a:endParaRPr lang="en-US" dirty="0"/>
        </a:p>
      </dgm:t>
    </dgm:pt>
    <dgm:pt modelId="{1855697D-C630-4C00-9F78-A0EE0695AA81}" type="parTrans" cxnId="{51172876-EC22-4684-8420-25AE376CA034}">
      <dgm:prSet/>
      <dgm:spPr/>
      <dgm:t>
        <a:bodyPr/>
        <a:lstStyle/>
        <a:p>
          <a:endParaRPr lang="en-US"/>
        </a:p>
      </dgm:t>
    </dgm:pt>
    <dgm:pt modelId="{2553446F-A308-4338-BFAF-C53C672ACBDE}" type="sibTrans" cxnId="{51172876-EC22-4684-8420-25AE376CA034}">
      <dgm:prSet/>
      <dgm:spPr/>
      <dgm:t>
        <a:bodyPr/>
        <a:lstStyle/>
        <a:p>
          <a:endParaRPr lang="en-US"/>
        </a:p>
      </dgm:t>
    </dgm:pt>
    <dgm:pt modelId="{7A8CAC88-3BBE-4C72-99DF-38FC72A2C5F9}" type="pres">
      <dgm:prSet presAssocID="{29C419B8-785D-495F-A6EB-BF0EE4C4E5B9}" presName="vert0" presStyleCnt="0">
        <dgm:presLayoutVars>
          <dgm:dir/>
          <dgm:animOne val="branch"/>
          <dgm:animLvl val="lvl"/>
        </dgm:presLayoutVars>
      </dgm:prSet>
      <dgm:spPr/>
    </dgm:pt>
    <dgm:pt modelId="{CA790AAF-F44B-4A90-98A1-CB193966E812}" type="pres">
      <dgm:prSet presAssocID="{8E3068D5-452D-4A01-8A3B-C236B55BAA6E}" presName="thickLine" presStyleLbl="alignNode1" presStyleIdx="0" presStyleCnt="2"/>
      <dgm:spPr/>
    </dgm:pt>
    <dgm:pt modelId="{017B1BF2-A667-4F59-A4F6-98D53D8A14ED}" type="pres">
      <dgm:prSet presAssocID="{8E3068D5-452D-4A01-8A3B-C236B55BAA6E}" presName="horz1" presStyleCnt="0"/>
      <dgm:spPr/>
    </dgm:pt>
    <dgm:pt modelId="{2814D0C2-0199-47AB-ADE5-94C8B5130356}" type="pres">
      <dgm:prSet presAssocID="{8E3068D5-452D-4A01-8A3B-C236B55BAA6E}" presName="tx1" presStyleLbl="revTx" presStyleIdx="0" presStyleCnt="2"/>
      <dgm:spPr/>
    </dgm:pt>
    <dgm:pt modelId="{CD0AA7A6-2435-42DF-B40A-BBF73E8B7E3F}" type="pres">
      <dgm:prSet presAssocID="{8E3068D5-452D-4A01-8A3B-C236B55BAA6E}" presName="vert1" presStyleCnt="0"/>
      <dgm:spPr/>
    </dgm:pt>
    <dgm:pt modelId="{8085405E-EBB0-48AF-8D91-23368420E481}" type="pres">
      <dgm:prSet presAssocID="{DE1695D0-9A2B-4077-BB1F-886C429FA0D0}" presName="thickLine" presStyleLbl="alignNode1" presStyleIdx="1" presStyleCnt="2"/>
      <dgm:spPr/>
    </dgm:pt>
    <dgm:pt modelId="{E5BD0772-B359-4F98-81E5-BC2D8D129A1B}" type="pres">
      <dgm:prSet presAssocID="{DE1695D0-9A2B-4077-BB1F-886C429FA0D0}" presName="horz1" presStyleCnt="0"/>
      <dgm:spPr/>
    </dgm:pt>
    <dgm:pt modelId="{DC61F668-9F83-4C88-8E79-DA34C2746D8C}" type="pres">
      <dgm:prSet presAssocID="{DE1695D0-9A2B-4077-BB1F-886C429FA0D0}" presName="tx1" presStyleLbl="revTx" presStyleIdx="1" presStyleCnt="2"/>
      <dgm:spPr/>
    </dgm:pt>
    <dgm:pt modelId="{463F3190-1D43-4168-9074-E5D62F96E0EF}" type="pres">
      <dgm:prSet presAssocID="{DE1695D0-9A2B-4077-BB1F-886C429FA0D0}" presName="vert1" presStyleCnt="0"/>
      <dgm:spPr/>
    </dgm:pt>
  </dgm:ptLst>
  <dgm:cxnLst>
    <dgm:cxn modelId="{51172876-EC22-4684-8420-25AE376CA034}" srcId="{29C419B8-785D-495F-A6EB-BF0EE4C4E5B9}" destId="{DE1695D0-9A2B-4077-BB1F-886C429FA0D0}" srcOrd="1" destOrd="0" parTransId="{1855697D-C630-4C00-9F78-A0EE0695AA81}" sibTransId="{2553446F-A308-4338-BFAF-C53C672ACBDE}"/>
    <dgm:cxn modelId="{9638E878-7BFA-4FF0-AB21-6FC9A3027FBB}" type="presOf" srcId="{8E3068D5-452D-4A01-8A3B-C236B55BAA6E}" destId="{2814D0C2-0199-47AB-ADE5-94C8B5130356}" srcOrd="0" destOrd="0" presId="urn:microsoft.com/office/officeart/2008/layout/LinedList"/>
    <dgm:cxn modelId="{9D563CB8-FA93-4B3F-9BBD-4B98761EEAB7}" type="presOf" srcId="{DE1695D0-9A2B-4077-BB1F-886C429FA0D0}" destId="{DC61F668-9F83-4C88-8E79-DA34C2746D8C}" srcOrd="0" destOrd="0" presId="urn:microsoft.com/office/officeart/2008/layout/LinedList"/>
    <dgm:cxn modelId="{E04512D0-91C9-4710-BE28-1434243ED16D}" srcId="{29C419B8-785D-495F-A6EB-BF0EE4C4E5B9}" destId="{8E3068D5-452D-4A01-8A3B-C236B55BAA6E}" srcOrd="0" destOrd="0" parTransId="{D0647D69-A97F-499C-A9D4-A2070762B9C5}" sibTransId="{167AB9F3-639F-4158-9152-A4772A87954C}"/>
    <dgm:cxn modelId="{A22E5EFA-934E-447D-B908-D0A898124F34}" type="presOf" srcId="{29C419B8-785D-495F-A6EB-BF0EE4C4E5B9}" destId="{7A8CAC88-3BBE-4C72-99DF-38FC72A2C5F9}" srcOrd="0" destOrd="0" presId="urn:microsoft.com/office/officeart/2008/layout/LinedList"/>
    <dgm:cxn modelId="{C9D0D9D8-C6D1-421F-87BA-F6B02185C98E}" type="presParOf" srcId="{7A8CAC88-3BBE-4C72-99DF-38FC72A2C5F9}" destId="{CA790AAF-F44B-4A90-98A1-CB193966E812}" srcOrd="0" destOrd="0" presId="urn:microsoft.com/office/officeart/2008/layout/LinedList"/>
    <dgm:cxn modelId="{FE321AC5-2F18-49B5-ABD1-CF9C4E67FC9F}" type="presParOf" srcId="{7A8CAC88-3BBE-4C72-99DF-38FC72A2C5F9}" destId="{017B1BF2-A667-4F59-A4F6-98D53D8A14ED}" srcOrd="1" destOrd="0" presId="urn:microsoft.com/office/officeart/2008/layout/LinedList"/>
    <dgm:cxn modelId="{B6F51392-2438-47AA-8B12-FA9552D21383}" type="presParOf" srcId="{017B1BF2-A667-4F59-A4F6-98D53D8A14ED}" destId="{2814D0C2-0199-47AB-ADE5-94C8B5130356}" srcOrd="0" destOrd="0" presId="urn:microsoft.com/office/officeart/2008/layout/LinedList"/>
    <dgm:cxn modelId="{638CE691-C7AC-4621-8D1E-1924C0BBD85A}" type="presParOf" srcId="{017B1BF2-A667-4F59-A4F6-98D53D8A14ED}" destId="{CD0AA7A6-2435-42DF-B40A-BBF73E8B7E3F}" srcOrd="1" destOrd="0" presId="urn:microsoft.com/office/officeart/2008/layout/LinedList"/>
    <dgm:cxn modelId="{EE828EC2-0B25-4894-940A-853267DCE40A}" type="presParOf" srcId="{7A8CAC88-3BBE-4C72-99DF-38FC72A2C5F9}" destId="{8085405E-EBB0-48AF-8D91-23368420E481}" srcOrd="2" destOrd="0" presId="urn:microsoft.com/office/officeart/2008/layout/LinedList"/>
    <dgm:cxn modelId="{77059497-9F1A-4CB1-9F2A-31B24E73497E}" type="presParOf" srcId="{7A8CAC88-3BBE-4C72-99DF-38FC72A2C5F9}" destId="{E5BD0772-B359-4F98-81E5-BC2D8D129A1B}" srcOrd="3" destOrd="0" presId="urn:microsoft.com/office/officeart/2008/layout/LinedList"/>
    <dgm:cxn modelId="{36453F82-6A94-4F4D-878E-1F24A73599A6}" type="presParOf" srcId="{E5BD0772-B359-4F98-81E5-BC2D8D129A1B}" destId="{DC61F668-9F83-4C88-8E79-DA34C2746D8C}" srcOrd="0" destOrd="0" presId="urn:microsoft.com/office/officeart/2008/layout/LinedList"/>
    <dgm:cxn modelId="{947793FD-DEBA-4F57-8C15-4F4682F1154B}" type="presParOf" srcId="{E5BD0772-B359-4F98-81E5-BC2D8D129A1B}" destId="{463F3190-1D43-4168-9074-E5D62F96E0E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390E48A-E8FF-4B28-B07F-9CE71D6C1D22}"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8225B234-0650-4F0C-86A4-FC3B2A6980FD}">
      <dgm:prSet phldrT="[Texte]"/>
      <dgm:spPr/>
      <dgm:t>
        <a:bodyPr/>
        <a:lstStyle/>
        <a:p>
          <a:r>
            <a:rPr lang="fr-FR" dirty="0"/>
            <a:t>saga</a:t>
          </a:r>
          <a:endParaRPr lang="en-US" dirty="0"/>
        </a:p>
      </dgm:t>
    </dgm:pt>
    <dgm:pt modelId="{C45BC892-880B-4440-BF19-1563D8DB8B24}" type="parTrans" cxnId="{0C562D8B-81FB-405B-A046-497F33DB8319}">
      <dgm:prSet/>
      <dgm:spPr/>
      <dgm:t>
        <a:bodyPr/>
        <a:lstStyle/>
        <a:p>
          <a:endParaRPr lang="en-US"/>
        </a:p>
      </dgm:t>
    </dgm:pt>
    <dgm:pt modelId="{E92F400F-3D81-46CE-A1AF-8BBE6BDB351D}" type="sibTrans" cxnId="{0C562D8B-81FB-405B-A046-497F33DB8319}">
      <dgm:prSet/>
      <dgm:spPr/>
      <dgm:t>
        <a:bodyPr/>
        <a:lstStyle/>
        <a:p>
          <a:endParaRPr lang="en-US"/>
        </a:p>
      </dgm:t>
    </dgm:pt>
    <dgm:pt modelId="{658F108E-4AEE-4812-A91A-7C6DA0D4A188}">
      <dgm:prSet phldrT="[Texte]"/>
      <dgm:spPr/>
      <dgm:t>
        <a:bodyPr/>
        <a:lstStyle/>
        <a:p>
          <a:r>
            <a:rPr lang="fr-FR" dirty="0" err="1"/>
            <a:t>redux</a:t>
          </a:r>
          <a:endParaRPr lang="en-US" dirty="0"/>
        </a:p>
      </dgm:t>
    </dgm:pt>
    <dgm:pt modelId="{AB4E5018-EA56-4C21-B553-112022D26FD9}" type="parTrans" cxnId="{F8CDE590-BEA6-4488-B17F-6C9EC04D13BC}">
      <dgm:prSet/>
      <dgm:spPr/>
      <dgm:t>
        <a:bodyPr/>
        <a:lstStyle/>
        <a:p>
          <a:endParaRPr lang="en-US"/>
        </a:p>
      </dgm:t>
    </dgm:pt>
    <dgm:pt modelId="{181A11CD-0738-4F91-A9E8-19B47293E1B1}" type="sibTrans" cxnId="{F8CDE590-BEA6-4488-B17F-6C9EC04D13BC}">
      <dgm:prSet/>
      <dgm:spPr/>
      <dgm:t>
        <a:bodyPr/>
        <a:lstStyle/>
        <a:p>
          <a:endParaRPr lang="en-US"/>
        </a:p>
      </dgm:t>
    </dgm:pt>
    <dgm:pt modelId="{A7B3EB88-5A28-4667-94F2-2216BD9DDFE0}">
      <dgm:prSet phldrT="[Texte]"/>
      <dgm:spPr/>
      <dgm:t>
        <a:bodyPr/>
        <a:lstStyle/>
        <a:p>
          <a:r>
            <a:rPr lang="fr-FR"/>
            <a:t>pages</a:t>
          </a:r>
          <a:endParaRPr lang="en-US"/>
        </a:p>
      </dgm:t>
    </dgm:pt>
    <dgm:pt modelId="{E7604677-ECC1-4552-831C-527082029041}" type="parTrans" cxnId="{44346490-68D8-4E3B-A45D-B7B35DAEB654}">
      <dgm:prSet/>
      <dgm:spPr/>
      <dgm:t>
        <a:bodyPr/>
        <a:lstStyle/>
        <a:p>
          <a:endParaRPr lang="en-US"/>
        </a:p>
      </dgm:t>
    </dgm:pt>
    <dgm:pt modelId="{CBDB288E-C421-4EE8-BBA7-D5C0CC99E04E}" type="sibTrans" cxnId="{44346490-68D8-4E3B-A45D-B7B35DAEB654}">
      <dgm:prSet/>
      <dgm:spPr/>
      <dgm:t>
        <a:bodyPr/>
        <a:lstStyle/>
        <a:p>
          <a:endParaRPr lang="en-US"/>
        </a:p>
      </dgm:t>
    </dgm:pt>
    <dgm:pt modelId="{92FF078C-4052-4D29-9F48-F213F8E5BE6E}">
      <dgm:prSet phldrT="[Texte]"/>
      <dgm:spPr/>
      <dgm:t>
        <a:bodyPr/>
        <a:lstStyle/>
        <a:p>
          <a:r>
            <a:rPr lang="fr-FR" dirty="0"/>
            <a:t>Components (pure </a:t>
          </a:r>
          <a:r>
            <a:rPr lang="fr-FR" dirty="0" err="1"/>
            <a:t>domain</a:t>
          </a:r>
          <a:r>
            <a:rPr lang="fr-FR" dirty="0"/>
            <a:t>)</a:t>
          </a:r>
          <a:endParaRPr lang="en-US" dirty="0"/>
        </a:p>
      </dgm:t>
    </dgm:pt>
    <dgm:pt modelId="{7440B6AB-B537-48C0-BAC9-67CD3D123404}" type="parTrans" cxnId="{A5A034C2-AE81-4FB3-B458-29D5521F06CD}">
      <dgm:prSet/>
      <dgm:spPr/>
      <dgm:t>
        <a:bodyPr/>
        <a:lstStyle/>
        <a:p>
          <a:endParaRPr lang="en-US"/>
        </a:p>
      </dgm:t>
    </dgm:pt>
    <dgm:pt modelId="{175024B6-25EA-4C18-A501-494408460E2B}" type="sibTrans" cxnId="{A5A034C2-AE81-4FB3-B458-29D5521F06CD}">
      <dgm:prSet/>
      <dgm:spPr/>
      <dgm:t>
        <a:bodyPr/>
        <a:lstStyle/>
        <a:p>
          <a:endParaRPr lang="en-US"/>
        </a:p>
      </dgm:t>
    </dgm:pt>
    <dgm:pt modelId="{10DCE8CD-31D6-44AD-9E0F-EFD3AC274B57}">
      <dgm:prSet phldrT="[Texte]"/>
      <dgm:spPr/>
      <dgm:t>
        <a:bodyPr/>
        <a:lstStyle/>
        <a:p>
          <a:r>
            <a:rPr lang="fr-FR" dirty="0"/>
            <a:t>services</a:t>
          </a:r>
          <a:endParaRPr lang="en-US" dirty="0"/>
        </a:p>
      </dgm:t>
    </dgm:pt>
    <dgm:pt modelId="{A4C9A26C-C052-4E3B-9C56-03229C3FF3A3}" type="parTrans" cxnId="{6A710B0A-16BD-411C-967A-AE8102ACDD6F}">
      <dgm:prSet/>
      <dgm:spPr/>
      <dgm:t>
        <a:bodyPr/>
        <a:lstStyle/>
        <a:p>
          <a:endParaRPr lang="en-US"/>
        </a:p>
      </dgm:t>
    </dgm:pt>
    <dgm:pt modelId="{0E0D1DD9-7324-43E3-BEF7-1E788EEDF57A}" type="sibTrans" cxnId="{6A710B0A-16BD-411C-967A-AE8102ACDD6F}">
      <dgm:prSet/>
      <dgm:spPr/>
      <dgm:t>
        <a:bodyPr/>
        <a:lstStyle/>
        <a:p>
          <a:endParaRPr lang="en-US"/>
        </a:p>
      </dgm:t>
    </dgm:pt>
    <dgm:pt modelId="{F944B834-24CF-4841-9522-AC38E81ED065}" type="pres">
      <dgm:prSet presAssocID="{9390E48A-E8FF-4B28-B07F-9CE71D6C1D22}" presName="Name0" presStyleCnt="0">
        <dgm:presLayoutVars>
          <dgm:chMax val="7"/>
          <dgm:resizeHandles val="exact"/>
        </dgm:presLayoutVars>
      </dgm:prSet>
      <dgm:spPr/>
    </dgm:pt>
    <dgm:pt modelId="{D6F16634-7921-41C0-BDEF-9D705902A150}" type="pres">
      <dgm:prSet presAssocID="{9390E48A-E8FF-4B28-B07F-9CE71D6C1D22}" presName="comp1" presStyleCnt="0"/>
      <dgm:spPr/>
    </dgm:pt>
    <dgm:pt modelId="{586D5A64-E1A5-4165-8B13-2B5B5769B3E5}" type="pres">
      <dgm:prSet presAssocID="{9390E48A-E8FF-4B28-B07F-9CE71D6C1D22}" presName="circle1" presStyleLbl="node1" presStyleIdx="0" presStyleCnt="5"/>
      <dgm:spPr/>
    </dgm:pt>
    <dgm:pt modelId="{9EF1F902-22D2-40D4-BF36-DC2800C505C2}" type="pres">
      <dgm:prSet presAssocID="{9390E48A-E8FF-4B28-B07F-9CE71D6C1D22}" presName="c1text" presStyleLbl="node1" presStyleIdx="0" presStyleCnt="5">
        <dgm:presLayoutVars>
          <dgm:bulletEnabled val="1"/>
        </dgm:presLayoutVars>
      </dgm:prSet>
      <dgm:spPr/>
    </dgm:pt>
    <dgm:pt modelId="{33301F61-0C62-47F5-88A2-98AC0D343F05}" type="pres">
      <dgm:prSet presAssocID="{9390E48A-E8FF-4B28-B07F-9CE71D6C1D22}" presName="comp2" presStyleCnt="0"/>
      <dgm:spPr/>
    </dgm:pt>
    <dgm:pt modelId="{2597AE5D-A9CC-4AEF-8475-8AF71395203F}" type="pres">
      <dgm:prSet presAssocID="{9390E48A-E8FF-4B28-B07F-9CE71D6C1D22}" presName="circle2" presStyleLbl="node1" presStyleIdx="1" presStyleCnt="5"/>
      <dgm:spPr/>
    </dgm:pt>
    <dgm:pt modelId="{80C23E1F-9FE1-480E-8374-332658FB74B0}" type="pres">
      <dgm:prSet presAssocID="{9390E48A-E8FF-4B28-B07F-9CE71D6C1D22}" presName="c2text" presStyleLbl="node1" presStyleIdx="1" presStyleCnt="5">
        <dgm:presLayoutVars>
          <dgm:bulletEnabled val="1"/>
        </dgm:presLayoutVars>
      </dgm:prSet>
      <dgm:spPr/>
    </dgm:pt>
    <dgm:pt modelId="{4CBB5E11-3B08-4B50-956D-96A56D2A2398}" type="pres">
      <dgm:prSet presAssocID="{9390E48A-E8FF-4B28-B07F-9CE71D6C1D22}" presName="comp3" presStyleCnt="0"/>
      <dgm:spPr/>
    </dgm:pt>
    <dgm:pt modelId="{18BC8EE4-A4BB-4E2D-A6BA-4F69BD9DF6A5}" type="pres">
      <dgm:prSet presAssocID="{9390E48A-E8FF-4B28-B07F-9CE71D6C1D22}" presName="circle3" presStyleLbl="node1" presStyleIdx="2" presStyleCnt="5"/>
      <dgm:spPr/>
    </dgm:pt>
    <dgm:pt modelId="{651C303F-2DB3-4273-AE14-1481B37B16A1}" type="pres">
      <dgm:prSet presAssocID="{9390E48A-E8FF-4B28-B07F-9CE71D6C1D22}" presName="c3text" presStyleLbl="node1" presStyleIdx="2" presStyleCnt="5">
        <dgm:presLayoutVars>
          <dgm:bulletEnabled val="1"/>
        </dgm:presLayoutVars>
      </dgm:prSet>
      <dgm:spPr/>
    </dgm:pt>
    <dgm:pt modelId="{199F0E88-D194-4C7F-9F05-D623D77EBCDA}" type="pres">
      <dgm:prSet presAssocID="{9390E48A-E8FF-4B28-B07F-9CE71D6C1D22}" presName="comp4" presStyleCnt="0"/>
      <dgm:spPr/>
    </dgm:pt>
    <dgm:pt modelId="{6F6AC70C-E88F-46C1-8B03-0DB2E7334443}" type="pres">
      <dgm:prSet presAssocID="{9390E48A-E8FF-4B28-B07F-9CE71D6C1D22}" presName="circle4" presStyleLbl="node1" presStyleIdx="3" presStyleCnt="5"/>
      <dgm:spPr/>
    </dgm:pt>
    <dgm:pt modelId="{7B3EF43D-5184-499F-9DA7-ECB078541DB9}" type="pres">
      <dgm:prSet presAssocID="{9390E48A-E8FF-4B28-B07F-9CE71D6C1D22}" presName="c4text" presStyleLbl="node1" presStyleIdx="3" presStyleCnt="5">
        <dgm:presLayoutVars>
          <dgm:bulletEnabled val="1"/>
        </dgm:presLayoutVars>
      </dgm:prSet>
      <dgm:spPr/>
    </dgm:pt>
    <dgm:pt modelId="{BB49ABD0-0E90-4D31-9293-E3D0E1980E59}" type="pres">
      <dgm:prSet presAssocID="{9390E48A-E8FF-4B28-B07F-9CE71D6C1D22}" presName="comp5" presStyleCnt="0"/>
      <dgm:spPr/>
    </dgm:pt>
    <dgm:pt modelId="{CB821399-046B-4B3A-918C-807229C05728}" type="pres">
      <dgm:prSet presAssocID="{9390E48A-E8FF-4B28-B07F-9CE71D6C1D22}" presName="circle5" presStyleLbl="node1" presStyleIdx="4" presStyleCnt="5"/>
      <dgm:spPr/>
    </dgm:pt>
    <dgm:pt modelId="{A1DA57C6-7AF8-411C-BF80-1C955B643400}" type="pres">
      <dgm:prSet presAssocID="{9390E48A-E8FF-4B28-B07F-9CE71D6C1D22}" presName="c5text" presStyleLbl="node1" presStyleIdx="4" presStyleCnt="5">
        <dgm:presLayoutVars>
          <dgm:bulletEnabled val="1"/>
        </dgm:presLayoutVars>
      </dgm:prSet>
      <dgm:spPr/>
    </dgm:pt>
  </dgm:ptLst>
  <dgm:cxnLst>
    <dgm:cxn modelId="{6A710B0A-16BD-411C-967A-AE8102ACDD6F}" srcId="{9390E48A-E8FF-4B28-B07F-9CE71D6C1D22}" destId="{10DCE8CD-31D6-44AD-9E0F-EFD3AC274B57}" srcOrd="0" destOrd="0" parTransId="{A4C9A26C-C052-4E3B-9C56-03229C3FF3A3}" sibTransId="{0E0D1DD9-7324-43E3-BEF7-1E788EEDF57A}"/>
    <dgm:cxn modelId="{B0A8870F-2776-4DFA-823B-9E459C0E6FD7}" type="presOf" srcId="{9390E48A-E8FF-4B28-B07F-9CE71D6C1D22}" destId="{F944B834-24CF-4841-9522-AC38E81ED065}" srcOrd="0" destOrd="0" presId="urn:microsoft.com/office/officeart/2005/8/layout/venn2"/>
    <dgm:cxn modelId="{0A97BC2E-3E1B-4284-8ABB-C27D3B77C1E9}" type="presOf" srcId="{92FF078C-4052-4D29-9F48-F213F8E5BE6E}" destId="{CB821399-046B-4B3A-918C-807229C05728}" srcOrd="0" destOrd="0" presId="urn:microsoft.com/office/officeart/2005/8/layout/venn2"/>
    <dgm:cxn modelId="{CA06B83E-14C3-4425-B293-75D33589A7A6}" type="presOf" srcId="{658F108E-4AEE-4812-A91A-7C6DA0D4A188}" destId="{18BC8EE4-A4BB-4E2D-A6BA-4F69BD9DF6A5}" srcOrd="0" destOrd="0" presId="urn:microsoft.com/office/officeart/2005/8/layout/venn2"/>
    <dgm:cxn modelId="{8E432241-A180-4A45-A6A6-4D65A09402AE}" type="presOf" srcId="{10DCE8CD-31D6-44AD-9E0F-EFD3AC274B57}" destId="{586D5A64-E1A5-4165-8B13-2B5B5769B3E5}" srcOrd="0" destOrd="0" presId="urn:microsoft.com/office/officeart/2005/8/layout/venn2"/>
    <dgm:cxn modelId="{163B2B83-8914-402D-985F-DB95ACD1484D}" type="presOf" srcId="{A7B3EB88-5A28-4667-94F2-2216BD9DDFE0}" destId="{7B3EF43D-5184-499F-9DA7-ECB078541DB9}" srcOrd="1" destOrd="0" presId="urn:microsoft.com/office/officeart/2005/8/layout/venn2"/>
    <dgm:cxn modelId="{0C562D8B-81FB-405B-A046-497F33DB8319}" srcId="{9390E48A-E8FF-4B28-B07F-9CE71D6C1D22}" destId="{8225B234-0650-4F0C-86A4-FC3B2A6980FD}" srcOrd="1" destOrd="0" parTransId="{C45BC892-880B-4440-BF19-1563D8DB8B24}" sibTransId="{E92F400F-3D81-46CE-A1AF-8BBE6BDB351D}"/>
    <dgm:cxn modelId="{44346490-68D8-4E3B-A45D-B7B35DAEB654}" srcId="{9390E48A-E8FF-4B28-B07F-9CE71D6C1D22}" destId="{A7B3EB88-5A28-4667-94F2-2216BD9DDFE0}" srcOrd="3" destOrd="0" parTransId="{E7604677-ECC1-4552-831C-527082029041}" sibTransId="{CBDB288E-C421-4EE8-BBA7-D5C0CC99E04E}"/>
    <dgm:cxn modelId="{F8CDE590-BEA6-4488-B17F-6C9EC04D13BC}" srcId="{9390E48A-E8FF-4B28-B07F-9CE71D6C1D22}" destId="{658F108E-4AEE-4812-A91A-7C6DA0D4A188}" srcOrd="2" destOrd="0" parTransId="{AB4E5018-EA56-4C21-B553-112022D26FD9}" sibTransId="{181A11CD-0738-4F91-A9E8-19B47293E1B1}"/>
    <dgm:cxn modelId="{4441A5A4-FC88-4243-B3A0-67CF46C0AD94}" type="presOf" srcId="{10DCE8CD-31D6-44AD-9E0F-EFD3AC274B57}" destId="{9EF1F902-22D2-40D4-BF36-DC2800C505C2}" srcOrd="1" destOrd="0" presId="urn:microsoft.com/office/officeart/2005/8/layout/venn2"/>
    <dgm:cxn modelId="{B661DBA6-6B5F-4BF8-BBB6-151D22B08CC2}" type="presOf" srcId="{658F108E-4AEE-4812-A91A-7C6DA0D4A188}" destId="{651C303F-2DB3-4273-AE14-1481B37B16A1}" srcOrd="1" destOrd="0" presId="urn:microsoft.com/office/officeart/2005/8/layout/venn2"/>
    <dgm:cxn modelId="{F946C3B1-DFFD-44ED-A782-0EE8B199CFCC}" type="presOf" srcId="{8225B234-0650-4F0C-86A4-FC3B2A6980FD}" destId="{2597AE5D-A9CC-4AEF-8475-8AF71395203F}" srcOrd="0" destOrd="0" presId="urn:microsoft.com/office/officeart/2005/8/layout/venn2"/>
    <dgm:cxn modelId="{807F6BB3-9FB1-46B2-A9AF-67B2E293206E}" type="presOf" srcId="{A7B3EB88-5A28-4667-94F2-2216BD9DDFE0}" destId="{6F6AC70C-E88F-46C1-8B03-0DB2E7334443}" srcOrd="0" destOrd="0" presId="urn:microsoft.com/office/officeart/2005/8/layout/venn2"/>
    <dgm:cxn modelId="{A5A034C2-AE81-4FB3-B458-29D5521F06CD}" srcId="{9390E48A-E8FF-4B28-B07F-9CE71D6C1D22}" destId="{92FF078C-4052-4D29-9F48-F213F8E5BE6E}" srcOrd="4" destOrd="0" parTransId="{7440B6AB-B537-48C0-BAC9-67CD3D123404}" sibTransId="{175024B6-25EA-4C18-A501-494408460E2B}"/>
    <dgm:cxn modelId="{3066E7ED-9839-4925-9C62-DB6029980A50}" type="presOf" srcId="{92FF078C-4052-4D29-9F48-F213F8E5BE6E}" destId="{A1DA57C6-7AF8-411C-BF80-1C955B643400}" srcOrd="1" destOrd="0" presId="urn:microsoft.com/office/officeart/2005/8/layout/venn2"/>
    <dgm:cxn modelId="{CEB414F5-7C8E-45F2-80B7-69723941B4E9}" type="presOf" srcId="{8225B234-0650-4F0C-86A4-FC3B2A6980FD}" destId="{80C23E1F-9FE1-480E-8374-332658FB74B0}" srcOrd="1" destOrd="0" presId="urn:microsoft.com/office/officeart/2005/8/layout/venn2"/>
    <dgm:cxn modelId="{AB614793-79EC-4E68-BA75-7CFA58EE606C}" type="presParOf" srcId="{F944B834-24CF-4841-9522-AC38E81ED065}" destId="{D6F16634-7921-41C0-BDEF-9D705902A150}" srcOrd="0" destOrd="0" presId="urn:microsoft.com/office/officeart/2005/8/layout/venn2"/>
    <dgm:cxn modelId="{EA99A8F1-E21A-419D-B00C-8B814735C8BF}" type="presParOf" srcId="{D6F16634-7921-41C0-BDEF-9D705902A150}" destId="{586D5A64-E1A5-4165-8B13-2B5B5769B3E5}" srcOrd="0" destOrd="0" presId="urn:microsoft.com/office/officeart/2005/8/layout/venn2"/>
    <dgm:cxn modelId="{E49498BA-8A8E-4C44-9BB9-4FF9BF1987E1}" type="presParOf" srcId="{D6F16634-7921-41C0-BDEF-9D705902A150}" destId="{9EF1F902-22D2-40D4-BF36-DC2800C505C2}" srcOrd="1" destOrd="0" presId="urn:microsoft.com/office/officeart/2005/8/layout/venn2"/>
    <dgm:cxn modelId="{6E6110D4-453E-4D39-9764-7ACACAEDDAD4}" type="presParOf" srcId="{F944B834-24CF-4841-9522-AC38E81ED065}" destId="{33301F61-0C62-47F5-88A2-98AC0D343F05}" srcOrd="1" destOrd="0" presId="urn:microsoft.com/office/officeart/2005/8/layout/venn2"/>
    <dgm:cxn modelId="{984A4CF1-CA4F-408D-BD54-EE0A9517B052}" type="presParOf" srcId="{33301F61-0C62-47F5-88A2-98AC0D343F05}" destId="{2597AE5D-A9CC-4AEF-8475-8AF71395203F}" srcOrd="0" destOrd="0" presId="urn:microsoft.com/office/officeart/2005/8/layout/venn2"/>
    <dgm:cxn modelId="{B19307B3-8A5C-4F30-9198-9395F2701626}" type="presParOf" srcId="{33301F61-0C62-47F5-88A2-98AC0D343F05}" destId="{80C23E1F-9FE1-480E-8374-332658FB74B0}" srcOrd="1" destOrd="0" presId="urn:microsoft.com/office/officeart/2005/8/layout/venn2"/>
    <dgm:cxn modelId="{9BDCCD6B-9F74-4A70-984B-9458F1AB3C34}" type="presParOf" srcId="{F944B834-24CF-4841-9522-AC38E81ED065}" destId="{4CBB5E11-3B08-4B50-956D-96A56D2A2398}" srcOrd="2" destOrd="0" presId="urn:microsoft.com/office/officeart/2005/8/layout/venn2"/>
    <dgm:cxn modelId="{D32B4642-09F2-463D-965E-F70A4609D0E1}" type="presParOf" srcId="{4CBB5E11-3B08-4B50-956D-96A56D2A2398}" destId="{18BC8EE4-A4BB-4E2D-A6BA-4F69BD9DF6A5}" srcOrd="0" destOrd="0" presId="urn:microsoft.com/office/officeart/2005/8/layout/venn2"/>
    <dgm:cxn modelId="{21379F44-25FC-45A0-BD54-B34803809D68}" type="presParOf" srcId="{4CBB5E11-3B08-4B50-956D-96A56D2A2398}" destId="{651C303F-2DB3-4273-AE14-1481B37B16A1}" srcOrd="1" destOrd="0" presId="urn:microsoft.com/office/officeart/2005/8/layout/venn2"/>
    <dgm:cxn modelId="{3E67F9EB-E1CB-4B53-98FC-5126180B76F9}" type="presParOf" srcId="{F944B834-24CF-4841-9522-AC38E81ED065}" destId="{199F0E88-D194-4C7F-9F05-D623D77EBCDA}" srcOrd="3" destOrd="0" presId="urn:microsoft.com/office/officeart/2005/8/layout/venn2"/>
    <dgm:cxn modelId="{B780A39F-AF55-4A2D-BFE3-77C316FCE385}" type="presParOf" srcId="{199F0E88-D194-4C7F-9F05-D623D77EBCDA}" destId="{6F6AC70C-E88F-46C1-8B03-0DB2E7334443}" srcOrd="0" destOrd="0" presId="urn:microsoft.com/office/officeart/2005/8/layout/venn2"/>
    <dgm:cxn modelId="{28783ABE-600F-4E91-A8F2-1FD174FA6B2F}" type="presParOf" srcId="{199F0E88-D194-4C7F-9F05-D623D77EBCDA}" destId="{7B3EF43D-5184-499F-9DA7-ECB078541DB9}" srcOrd="1" destOrd="0" presId="urn:microsoft.com/office/officeart/2005/8/layout/venn2"/>
    <dgm:cxn modelId="{B1E354B4-20B9-4207-8DBF-E8834580A78A}" type="presParOf" srcId="{F944B834-24CF-4841-9522-AC38E81ED065}" destId="{BB49ABD0-0E90-4D31-9293-E3D0E1980E59}" srcOrd="4" destOrd="0" presId="urn:microsoft.com/office/officeart/2005/8/layout/venn2"/>
    <dgm:cxn modelId="{335BD801-FC89-4AE2-9A8C-628BEE957A52}" type="presParOf" srcId="{BB49ABD0-0E90-4D31-9293-E3D0E1980E59}" destId="{CB821399-046B-4B3A-918C-807229C05728}" srcOrd="0" destOrd="0" presId="urn:microsoft.com/office/officeart/2005/8/layout/venn2"/>
    <dgm:cxn modelId="{2514E110-32CF-4CAA-9AD7-2A97ABC38FB3}" type="presParOf" srcId="{BB49ABD0-0E90-4D31-9293-E3D0E1980E59}" destId="{A1DA57C6-7AF8-411C-BF80-1C955B64340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29C419B8-785D-495F-A6EB-BF0EE4C4E5B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3068D5-452D-4A01-8A3B-C236B55BAA6E}">
      <dgm:prSet phldrT="[Texte]"/>
      <dgm:spPr/>
      <dgm:t>
        <a:bodyPr/>
        <a:lstStyle/>
        <a:p>
          <a:r>
            <a:rPr lang="fr-FR" dirty="0">
              <a:solidFill>
                <a:srgbClr val="FF0000"/>
              </a:solidFill>
            </a:rPr>
            <a:t>Dont’: </a:t>
          </a:r>
          <a:r>
            <a:rPr lang="fr-FR" dirty="0"/>
            <a:t>Faire un grand formulaire.</a:t>
          </a:r>
          <a:endParaRPr lang="en-US" dirty="0"/>
        </a:p>
      </dgm:t>
    </dgm:pt>
    <dgm:pt modelId="{D0647D69-A97F-499C-A9D4-A2070762B9C5}" type="parTrans" cxnId="{E04512D0-91C9-4710-BE28-1434243ED16D}">
      <dgm:prSet/>
      <dgm:spPr/>
      <dgm:t>
        <a:bodyPr/>
        <a:lstStyle/>
        <a:p>
          <a:endParaRPr lang="en-US"/>
        </a:p>
      </dgm:t>
    </dgm:pt>
    <dgm:pt modelId="{167AB9F3-639F-4158-9152-A4772A87954C}" type="sibTrans" cxnId="{E04512D0-91C9-4710-BE28-1434243ED16D}">
      <dgm:prSet/>
      <dgm:spPr/>
      <dgm:t>
        <a:bodyPr/>
        <a:lstStyle/>
        <a:p>
          <a:endParaRPr lang="en-US"/>
        </a:p>
      </dgm:t>
    </dgm:pt>
    <dgm:pt modelId="{DE1695D0-9A2B-4077-BB1F-886C429FA0D0}">
      <dgm:prSet phldrT="[Texte]"/>
      <dgm:spPr/>
      <dgm:t>
        <a:bodyPr/>
        <a:lstStyle/>
        <a:p>
          <a:r>
            <a:rPr lang="fr-FR" dirty="0">
              <a:solidFill>
                <a:srgbClr val="00B050"/>
              </a:solidFill>
            </a:rPr>
            <a:t>Do: </a:t>
          </a:r>
          <a:r>
            <a:rPr lang="fr-FR" dirty="0"/>
            <a:t>Splitter, Localiser le state et </a:t>
          </a:r>
          <a:r>
            <a:rPr lang="fr-FR" dirty="0" err="1"/>
            <a:t>lazy</a:t>
          </a:r>
          <a:r>
            <a:rPr lang="fr-FR" dirty="0"/>
            <a:t> </a:t>
          </a:r>
          <a:r>
            <a:rPr lang="fr-FR" dirty="0" err="1"/>
            <a:t>load</a:t>
          </a:r>
          <a:r>
            <a:rPr lang="fr-FR" dirty="0"/>
            <a:t> si nécessaire.</a:t>
          </a:r>
          <a:endParaRPr lang="en-US" dirty="0"/>
        </a:p>
      </dgm:t>
    </dgm:pt>
    <dgm:pt modelId="{1855697D-C630-4C00-9F78-A0EE0695AA81}" type="parTrans" cxnId="{51172876-EC22-4684-8420-25AE376CA034}">
      <dgm:prSet/>
      <dgm:spPr/>
      <dgm:t>
        <a:bodyPr/>
        <a:lstStyle/>
        <a:p>
          <a:endParaRPr lang="en-US"/>
        </a:p>
      </dgm:t>
    </dgm:pt>
    <dgm:pt modelId="{2553446F-A308-4338-BFAF-C53C672ACBDE}" type="sibTrans" cxnId="{51172876-EC22-4684-8420-25AE376CA034}">
      <dgm:prSet/>
      <dgm:spPr/>
      <dgm:t>
        <a:bodyPr/>
        <a:lstStyle/>
        <a:p>
          <a:endParaRPr lang="en-US"/>
        </a:p>
      </dgm:t>
    </dgm:pt>
    <dgm:pt modelId="{7A8CAC88-3BBE-4C72-99DF-38FC72A2C5F9}" type="pres">
      <dgm:prSet presAssocID="{29C419B8-785D-495F-A6EB-BF0EE4C4E5B9}" presName="vert0" presStyleCnt="0">
        <dgm:presLayoutVars>
          <dgm:dir/>
          <dgm:animOne val="branch"/>
          <dgm:animLvl val="lvl"/>
        </dgm:presLayoutVars>
      </dgm:prSet>
      <dgm:spPr/>
    </dgm:pt>
    <dgm:pt modelId="{CA790AAF-F44B-4A90-98A1-CB193966E812}" type="pres">
      <dgm:prSet presAssocID="{8E3068D5-452D-4A01-8A3B-C236B55BAA6E}" presName="thickLine" presStyleLbl="alignNode1" presStyleIdx="0" presStyleCnt="2"/>
      <dgm:spPr/>
    </dgm:pt>
    <dgm:pt modelId="{017B1BF2-A667-4F59-A4F6-98D53D8A14ED}" type="pres">
      <dgm:prSet presAssocID="{8E3068D5-452D-4A01-8A3B-C236B55BAA6E}" presName="horz1" presStyleCnt="0"/>
      <dgm:spPr/>
    </dgm:pt>
    <dgm:pt modelId="{2814D0C2-0199-47AB-ADE5-94C8B5130356}" type="pres">
      <dgm:prSet presAssocID="{8E3068D5-452D-4A01-8A3B-C236B55BAA6E}" presName="tx1" presStyleLbl="revTx" presStyleIdx="0" presStyleCnt="2"/>
      <dgm:spPr/>
    </dgm:pt>
    <dgm:pt modelId="{CD0AA7A6-2435-42DF-B40A-BBF73E8B7E3F}" type="pres">
      <dgm:prSet presAssocID="{8E3068D5-452D-4A01-8A3B-C236B55BAA6E}" presName="vert1" presStyleCnt="0"/>
      <dgm:spPr/>
    </dgm:pt>
    <dgm:pt modelId="{8085405E-EBB0-48AF-8D91-23368420E481}" type="pres">
      <dgm:prSet presAssocID="{DE1695D0-9A2B-4077-BB1F-886C429FA0D0}" presName="thickLine" presStyleLbl="alignNode1" presStyleIdx="1" presStyleCnt="2"/>
      <dgm:spPr/>
    </dgm:pt>
    <dgm:pt modelId="{E5BD0772-B359-4F98-81E5-BC2D8D129A1B}" type="pres">
      <dgm:prSet presAssocID="{DE1695D0-9A2B-4077-BB1F-886C429FA0D0}" presName="horz1" presStyleCnt="0"/>
      <dgm:spPr/>
    </dgm:pt>
    <dgm:pt modelId="{DC61F668-9F83-4C88-8E79-DA34C2746D8C}" type="pres">
      <dgm:prSet presAssocID="{DE1695D0-9A2B-4077-BB1F-886C429FA0D0}" presName="tx1" presStyleLbl="revTx" presStyleIdx="1" presStyleCnt="2"/>
      <dgm:spPr/>
    </dgm:pt>
    <dgm:pt modelId="{463F3190-1D43-4168-9074-E5D62F96E0EF}" type="pres">
      <dgm:prSet presAssocID="{DE1695D0-9A2B-4077-BB1F-886C429FA0D0}" presName="vert1" presStyleCnt="0"/>
      <dgm:spPr/>
    </dgm:pt>
  </dgm:ptLst>
  <dgm:cxnLst>
    <dgm:cxn modelId="{51172876-EC22-4684-8420-25AE376CA034}" srcId="{29C419B8-785D-495F-A6EB-BF0EE4C4E5B9}" destId="{DE1695D0-9A2B-4077-BB1F-886C429FA0D0}" srcOrd="1" destOrd="0" parTransId="{1855697D-C630-4C00-9F78-A0EE0695AA81}" sibTransId="{2553446F-A308-4338-BFAF-C53C672ACBDE}"/>
    <dgm:cxn modelId="{9638E878-7BFA-4FF0-AB21-6FC9A3027FBB}" type="presOf" srcId="{8E3068D5-452D-4A01-8A3B-C236B55BAA6E}" destId="{2814D0C2-0199-47AB-ADE5-94C8B5130356}" srcOrd="0" destOrd="0" presId="urn:microsoft.com/office/officeart/2008/layout/LinedList"/>
    <dgm:cxn modelId="{9D563CB8-FA93-4B3F-9BBD-4B98761EEAB7}" type="presOf" srcId="{DE1695D0-9A2B-4077-BB1F-886C429FA0D0}" destId="{DC61F668-9F83-4C88-8E79-DA34C2746D8C}" srcOrd="0" destOrd="0" presId="urn:microsoft.com/office/officeart/2008/layout/LinedList"/>
    <dgm:cxn modelId="{E04512D0-91C9-4710-BE28-1434243ED16D}" srcId="{29C419B8-785D-495F-A6EB-BF0EE4C4E5B9}" destId="{8E3068D5-452D-4A01-8A3B-C236B55BAA6E}" srcOrd="0" destOrd="0" parTransId="{D0647D69-A97F-499C-A9D4-A2070762B9C5}" sibTransId="{167AB9F3-639F-4158-9152-A4772A87954C}"/>
    <dgm:cxn modelId="{A22E5EFA-934E-447D-B908-D0A898124F34}" type="presOf" srcId="{29C419B8-785D-495F-A6EB-BF0EE4C4E5B9}" destId="{7A8CAC88-3BBE-4C72-99DF-38FC72A2C5F9}" srcOrd="0" destOrd="0" presId="urn:microsoft.com/office/officeart/2008/layout/LinedList"/>
    <dgm:cxn modelId="{C9D0D9D8-C6D1-421F-87BA-F6B02185C98E}" type="presParOf" srcId="{7A8CAC88-3BBE-4C72-99DF-38FC72A2C5F9}" destId="{CA790AAF-F44B-4A90-98A1-CB193966E812}" srcOrd="0" destOrd="0" presId="urn:microsoft.com/office/officeart/2008/layout/LinedList"/>
    <dgm:cxn modelId="{FE321AC5-2F18-49B5-ABD1-CF9C4E67FC9F}" type="presParOf" srcId="{7A8CAC88-3BBE-4C72-99DF-38FC72A2C5F9}" destId="{017B1BF2-A667-4F59-A4F6-98D53D8A14ED}" srcOrd="1" destOrd="0" presId="urn:microsoft.com/office/officeart/2008/layout/LinedList"/>
    <dgm:cxn modelId="{B6F51392-2438-47AA-8B12-FA9552D21383}" type="presParOf" srcId="{017B1BF2-A667-4F59-A4F6-98D53D8A14ED}" destId="{2814D0C2-0199-47AB-ADE5-94C8B5130356}" srcOrd="0" destOrd="0" presId="urn:microsoft.com/office/officeart/2008/layout/LinedList"/>
    <dgm:cxn modelId="{638CE691-C7AC-4621-8D1E-1924C0BBD85A}" type="presParOf" srcId="{017B1BF2-A667-4F59-A4F6-98D53D8A14ED}" destId="{CD0AA7A6-2435-42DF-B40A-BBF73E8B7E3F}" srcOrd="1" destOrd="0" presId="urn:microsoft.com/office/officeart/2008/layout/LinedList"/>
    <dgm:cxn modelId="{EE828EC2-0B25-4894-940A-853267DCE40A}" type="presParOf" srcId="{7A8CAC88-3BBE-4C72-99DF-38FC72A2C5F9}" destId="{8085405E-EBB0-48AF-8D91-23368420E481}" srcOrd="2" destOrd="0" presId="urn:microsoft.com/office/officeart/2008/layout/LinedList"/>
    <dgm:cxn modelId="{77059497-9F1A-4CB1-9F2A-31B24E73497E}" type="presParOf" srcId="{7A8CAC88-3BBE-4C72-99DF-38FC72A2C5F9}" destId="{E5BD0772-B359-4F98-81E5-BC2D8D129A1B}" srcOrd="3" destOrd="0" presId="urn:microsoft.com/office/officeart/2008/layout/LinedList"/>
    <dgm:cxn modelId="{36453F82-6A94-4F4D-878E-1F24A73599A6}" type="presParOf" srcId="{E5BD0772-B359-4F98-81E5-BC2D8D129A1B}" destId="{DC61F668-9F83-4C88-8E79-DA34C2746D8C}" srcOrd="0" destOrd="0" presId="urn:microsoft.com/office/officeart/2008/layout/LinedList"/>
    <dgm:cxn modelId="{947793FD-DEBA-4F57-8C15-4F4682F1154B}" type="presParOf" srcId="{E5BD0772-B359-4F98-81E5-BC2D8D129A1B}" destId="{463F3190-1D43-4168-9074-E5D62F96E0E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9C419B8-785D-495F-A6EB-BF0EE4C4E5B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3068D5-452D-4A01-8A3B-C236B55BAA6E}">
      <dgm:prSet phldrT="[Texte]"/>
      <dgm:spPr/>
      <dgm:t>
        <a:bodyPr/>
        <a:lstStyle/>
        <a:p>
          <a:r>
            <a:rPr lang="fr-FR" dirty="0">
              <a:solidFill>
                <a:srgbClr val="FF0000"/>
              </a:solidFill>
            </a:rPr>
            <a:t>Dont’: </a:t>
          </a:r>
          <a:r>
            <a:rPr lang="fr-FR" dirty="0"/>
            <a:t>Il n'est pas recommandé d'utiliser </a:t>
          </a:r>
          <a:r>
            <a:rPr lang="fr-FR" dirty="0" err="1"/>
            <a:t>localStorage</a:t>
          </a:r>
          <a:r>
            <a:rPr lang="fr-FR" dirty="0"/>
            <a:t>, cookie ou de stocker côté navigateur en général.</a:t>
          </a:r>
          <a:endParaRPr lang="en-US" dirty="0"/>
        </a:p>
      </dgm:t>
    </dgm:pt>
    <dgm:pt modelId="{D0647D69-A97F-499C-A9D4-A2070762B9C5}" type="parTrans" cxnId="{E04512D0-91C9-4710-BE28-1434243ED16D}">
      <dgm:prSet/>
      <dgm:spPr/>
      <dgm:t>
        <a:bodyPr/>
        <a:lstStyle/>
        <a:p>
          <a:endParaRPr lang="en-US"/>
        </a:p>
      </dgm:t>
    </dgm:pt>
    <dgm:pt modelId="{167AB9F3-639F-4158-9152-A4772A87954C}" type="sibTrans" cxnId="{E04512D0-91C9-4710-BE28-1434243ED16D}">
      <dgm:prSet/>
      <dgm:spPr/>
      <dgm:t>
        <a:bodyPr/>
        <a:lstStyle/>
        <a:p>
          <a:endParaRPr lang="en-US"/>
        </a:p>
      </dgm:t>
    </dgm:pt>
    <dgm:pt modelId="{DE1695D0-9A2B-4077-BB1F-886C429FA0D0}">
      <dgm:prSet phldrT="[Texte]"/>
      <dgm:spPr/>
      <dgm:t>
        <a:bodyPr/>
        <a:lstStyle/>
        <a:p>
          <a:r>
            <a:rPr lang="fr-FR" dirty="0">
              <a:solidFill>
                <a:srgbClr val="00B050"/>
              </a:solidFill>
            </a:rPr>
            <a:t>Do: </a:t>
          </a:r>
          <a:r>
            <a:rPr lang="en-US" dirty="0" err="1"/>
            <a:t>Persister</a:t>
          </a:r>
          <a:r>
            <a:rPr lang="en-US" dirty="0"/>
            <a:t> au </a:t>
          </a:r>
          <a:r>
            <a:rPr lang="en-US" dirty="0" err="1"/>
            <a:t>niveau</a:t>
          </a:r>
          <a:r>
            <a:rPr lang="en-US" dirty="0"/>
            <a:t> du cache BFF</a:t>
          </a:r>
          <a:r>
            <a:rPr lang="fr-FR" dirty="0"/>
            <a:t>.</a:t>
          </a:r>
          <a:endParaRPr lang="en-US" dirty="0"/>
        </a:p>
      </dgm:t>
    </dgm:pt>
    <dgm:pt modelId="{1855697D-C630-4C00-9F78-A0EE0695AA81}" type="parTrans" cxnId="{51172876-EC22-4684-8420-25AE376CA034}">
      <dgm:prSet/>
      <dgm:spPr/>
      <dgm:t>
        <a:bodyPr/>
        <a:lstStyle/>
        <a:p>
          <a:endParaRPr lang="en-US"/>
        </a:p>
      </dgm:t>
    </dgm:pt>
    <dgm:pt modelId="{2553446F-A308-4338-BFAF-C53C672ACBDE}" type="sibTrans" cxnId="{51172876-EC22-4684-8420-25AE376CA034}">
      <dgm:prSet/>
      <dgm:spPr/>
      <dgm:t>
        <a:bodyPr/>
        <a:lstStyle/>
        <a:p>
          <a:endParaRPr lang="en-US"/>
        </a:p>
      </dgm:t>
    </dgm:pt>
    <dgm:pt modelId="{7A8CAC88-3BBE-4C72-99DF-38FC72A2C5F9}" type="pres">
      <dgm:prSet presAssocID="{29C419B8-785D-495F-A6EB-BF0EE4C4E5B9}" presName="vert0" presStyleCnt="0">
        <dgm:presLayoutVars>
          <dgm:dir/>
          <dgm:animOne val="branch"/>
          <dgm:animLvl val="lvl"/>
        </dgm:presLayoutVars>
      </dgm:prSet>
      <dgm:spPr/>
    </dgm:pt>
    <dgm:pt modelId="{CA790AAF-F44B-4A90-98A1-CB193966E812}" type="pres">
      <dgm:prSet presAssocID="{8E3068D5-452D-4A01-8A3B-C236B55BAA6E}" presName="thickLine" presStyleLbl="alignNode1" presStyleIdx="0" presStyleCnt="2"/>
      <dgm:spPr/>
    </dgm:pt>
    <dgm:pt modelId="{017B1BF2-A667-4F59-A4F6-98D53D8A14ED}" type="pres">
      <dgm:prSet presAssocID="{8E3068D5-452D-4A01-8A3B-C236B55BAA6E}" presName="horz1" presStyleCnt="0"/>
      <dgm:spPr/>
    </dgm:pt>
    <dgm:pt modelId="{2814D0C2-0199-47AB-ADE5-94C8B5130356}" type="pres">
      <dgm:prSet presAssocID="{8E3068D5-452D-4A01-8A3B-C236B55BAA6E}" presName="tx1" presStyleLbl="revTx" presStyleIdx="0" presStyleCnt="2"/>
      <dgm:spPr/>
    </dgm:pt>
    <dgm:pt modelId="{CD0AA7A6-2435-42DF-B40A-BBF73E8B7E3F}" type="pres">
      <dgm:prSet presAssocID="{8E3068D5-452D-4A01-8A3B-C236B55BAA6E}" presName="vert1" presStyleCnt="0"/>
      <dgm:spPr/>
    </dgm:pt>
    <dgm:pt modelId="{8085405E-EBB0-48AF-8D91-23368420E481}" type="pres">
      <dgm:prSet presAssocID="{DE1695D0-9A2B-4077-BB1F-886C429FA0D0}" presName="thickLine" presStyleLbl="alignNode1" presStyleIdx="1" presStyleCnt="2"/>
      <dgm:spPr/>
    </dgm:pt>
    <dgm:pt modelId="{E5BD0772-B359-4F98-81E5-BC2D8D129A1B}" type="pres">
      <dgm:prSet presAssocID="{DE1695D0-9A2B-4077-BB1F-886C429FA0D0}" presName="horz1" presStyleCnt="0"/>
      <dgm:spPr/>
    </dgm:pt>
    <dgm:pt modelId="{DC61F668-9F83-4C88-8E79-DA34C2746D8C}" type="pres">
      <dgm:prSet presAssocID="{DE1695D0-9A2B-4077-BB1F-886C429FA0D0}" presName="tx1" presStyleLbl="revTx" presStyleIdx="1" presStyleCnt="2"/>
      <dgm:spPr/>
    </dgm:pt>
    <dgm:pt modelId="{463F3190-1D43-4168-9074-E5D62F96E0EF}" type="pres">
      <dgm:prSet presAssocID="{DE1695D0-9A2B-4077-BB1F-886C429FA0D0}" presName="vert1" presStyleCnt="0"/>
      <dgm:spPr/>
    </dgm:pt>
  </dgm:ptLst>
  <dgm:cxnLst>
    <dgm:cxn modelId="{51172876-EC22-4684-8420-25AE376CA034}" srcId="{29C419B8-785D-495F-A6EB-BF0EE4C4E5B9}" destId="{DE1695D0-9A2B-4077-BB1F-886C429FA0D0}" srcOrd="1" destOrd="0" parTransId="{1855697D-C630-4C00-9F78-A0EE0695AA81}" sibTransId="{2553446F-A308-4338-BFAF-C53C672ACBDE}"/>
    <dgm:cxn modelId="{9638E878-7BFA-4FF0-AB21-6FC9A3027FBB}" type="presOf" srcId="{8E3068D5-452D-4A01-8A3B-C236B55BAA6E}" destId="{2814D0C2-0199-47AB-ADE5-94C8B5130356}" srcOrd="0" destOrd="0" presId="urn:microsoft.com/office/officeart/2008/layout/LinedList"/>
    <dgm:cxn modelId="{9D563CB8-FA93-4B3F-9BBD-4B98761EEAB7}" type="presOf" srcId="{DE1695D0-9A2B-4077-BB1F-886C429FA0D0}" destId="{DC61F668-9F83-4C88-8E79-DA34C2746D8C}" srcOrd="0" destOrd="0" presId="urn:microsoft.com/office/officeart/2008/layout/LinedList"/>
    <dgm:cxn modelId="{E04512D0-91C9-4710-BE28-1434243ED16D}" srcId="{29C419B8-785D-495F-A6EB-BF0EE4C4E5B9}" destId="{8E3068D5-452D-4A01-8A3B-C236B55BAA6E}" srcOrd="0" destOrd="0" parTransId="{D0647D69-A97F-499C-A9D4-A2070762B9C5}" sibTransId="{167AB9F3-639F-4158-9152-A4772A87954C}"/>
    <dgm:cxn modelId="{A22E5EFA-934E-447D-B908-D0A898124F34}" type="presOf" srcId="{29C419B8-785D-495F-A6EB-BF0EE4C4E5B9}" destId="{7A8CAC88-3BBE-4C72-99DF-38FC72A2C5F9}" srcOrd="0" destOrd="0" presId="urn:microsoft.com/office/officeart/2008/layout/LinedList"/>
    <dgm:cxn modelId="{C9D0D9D8-C6D1-421F-87BA-F6B02185C98E}" type="presParOf" srcId="{7A8CAC88-3BBE-4C72-99DF-38FC72A2C5F9}" destId="{CA790AAF-F44B-4A90-98A1-CB193966E812}" srcOrd="0" destOrd="0" presId="urn:microsoft.com/office/officeart/2008/layout/LinedList"/>
    <dgm:cxn modelId="{FE321AC5-2F18-49B5-ABD1-CF9C4E67FC9F}" type="presParOf" srcId="{7A8CAC88-3BBE-4C72-99DF-38FC72A2C5F9}" destId="{017B1BF2-A667-4F59-A4F6-98D53D8A14ED}" srcOrd="1" destOrd="0" presId="urn:microsoft.com/office/officeart/2008/layout/LinedList"/>
    <dgm:cxn modelId="{B6F51392-2438-47AA-8B12-FA9552D21383}" type="presParOf" srcId="{017B1BF2-A667-4F59-A4F6-98D53D8A14ED}" destId="{2814D0C2-0199-47AB-ADE5-94C8B5130356}" srcOrd="0" destOrd="0" presId="urn:microsoft.com/office/officeart/2008/layout/LinedList"/>
    <dgm:cxn modelId="{638CE691-C7AC-4621-8D1E-1924C0BBD85A}" type="presParOf" srcId="{017B1BF2-A667-4F59-A4F6-98D53D8A14ED}" destId="{CD0AA7A6-2435-42DF-B40A-BBF73E8B7E3F}" srcOrd="1" destOrd="0" presId="urn:microsoft.com/office/officeart/2008/layout/LinedList"/>
    <dgm:cxn modelId="{EE828EC2-0B25-4894-940A-853267DCE40A}" type="presParOf" srcId="{7A8CAC88-3BBE-4C72-99DF-38FC72A2C5F9}" destId="{8085405E-EBB0-48AF-8D91-23368420E481}" srcOrd="2" destOrd="0" presId="urn:microsoft.com/office/officeart/2008/layout/LinedList"/>
    <dgm:cxn modelId="{77059497-9F1A-4CB1-9F2A-31B24E73497E}" type="presParOf" srcId="{7A8CAC88-3BBE-4C72-99DF-38FC72A2C5F9}" destId="{E5BD0772-B359-4F98-81E5-BC2D8D129A1B}" srcOrd="3" destOrd="0" presId="urn:microsoft.com/office/officeart/2008/layout/LinedList"/>
    <dgm:cxn modelId="{36453F82-6A94-4F4D-878E-1F24A73599A6}" type="presParOf" srcId="{E5BD0772-B359-4F98-81E5-BC2D8D129A1B}" destId="{DC61F668-9F83-4C88-8E79-DA34C2746D8C}" srcOrd="0" destOrd="0" presId="urn:microsoft.com/office/officeart/2008/layout/LinedList"/>
    <dgm:cxn modelId="{947793FD-DEBA-4F57-8C15-4F4682F1154B}" type="presParOf" srcId="{E5BD0772-B359-4F98-81E5-BC2D8D129A1B}" destId="{463F3190-1D43-4168-9074-E5D62F96E0E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9C419B8-785D-495F-A6EB-BF0EE4C4E5B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3068D5-452D-4A01-8A3B-C236B55BAA6E}">
      <dgm:prSet phldrT="[Texte]"/>
      <dgm:spPr/>
      <dgm:t>
        <a:bodyPr/>
        <a:lstStyle/>
        <a:p>
          <a:r>
            <a:rPr lang="fr-FR" dirty="0">
              <a:solidFill>
                <a:srgbClr val="FF0000"/>
              </a:solidFill>
            </a:rPr>
            <a:t>Dont’: </a:t>
          </a:r>
          <a:r>
            <a:rPr lang="fr-FR" dirty="0"/>
            <a:t>Duplication de code.</a:t>
          </a:r>
          <a:endParaRPr lang="en-US" dirty="0"/>
        </a:p>
      </dgm:t>
    </dgm:pt>
    <dgm:pt modelId="{D0647D69-A97F-499C-A9D4-A2070762B9C5}" type="parTrans" cxnId="{E04512D0-91C9-4710-BE28-1434243ED16D}">
      <dgm:prSet/>
      <dgm:spPr/>
      <dgm:t>
        <a:bodyPr/>
        <a:lstStyle/>
        <a:p>
          <a:endParaRPr lang="en-US"/>
        </a:p>
      </dgm:t>
    </dgm:pt>
    <dgm:pt modelId="{167AB9F3-639F-4158-9152-A4772A87954C}" type="sibTrans" cxnId="{E04512D0-91C9-4710-BE28-1434243ED16D}">
      <dgm:prSet/>
      <dgm:spPr/>
      <dgm:t>
        <a:bodyPr/>
        <a:lstStyle/>
        <a:p>
          <a:endParaRPr lang="en-US"/>
        </a:p>
      </dgm:t>
    </dgm:pt>
    <dgm:pt modelId="{DE1695D0-9A2B-4077-BB1F-886C429FA0D0}">
      <dgm:prSet phldrT="[Texte]"/>
      <dgm:spPr/>
      <dgm:t>
        <a:bodyPr/>
        <a:lstStyle/>
        <a:p>
          <a:r>
            <a:rPr lang="fr-FR" dirty="0">
              <a:solidFill>
                <a:srgbClr val="00B050"/>
              </a:solidFill>
            </a:rPr>
            <a:t>Do: </a:t>
          </a:r>
          <a:r>
            <a:rPr lang="en-US" dirty="0" err="1"/>
            <a:t>Utilisation</a:t>
          </a:r>
          <a:r>
            <a:rPr lang="en-US" dirty="0"/>
            <a:t> des HOCs, Config et Utils</a:t>
          </a:r>
          <a:r>
            <a:rPr lang="fr-FR" dirty="0"/>
            <a:t>.</a:t>
          </a:r>
          <a:endParaRPr lang="en-US" dirty="0"/>
        </a:p>
      </dgm:t>
    </dgm:pt>
    <dgm:pt modelId="{1855697D-C630-4C00-9F78-A0EE0695AA81}" type="parTrans" cxnId="{51172876-EC22-4684-8420-25AE376CA034}">
      <dgm:prSet/>
      <dgm:spPr/>
      <dgm:t>
        <a:bodyPr/>
        <a:lstStyle/>
        <a:p>
          <a:endParaRPr lang="en-US"/>
        </a:p>
      </dgm:t>
    </dgm:pt>
    <dgm:pt modelId="{2553446F-A308-4338-BFAF-C53C672ACBDE}" type="sibTrans" cxnId="{51172876-EC22-4684-8420-25AE376CA034}">
      <dgm:prSet/>
      <dgm:spPr/>
      <dgm:t>
        <a:bodyPr/>
        <a:lstStyle/>
        <a:p>
          <a:endParaRPr lang="en-US"/>
        </a:p>
      </dgm:t>
    </dgm:pt>
    <dgm:pt modelId="{7A8CAC88-3BBE-4C72-99DF-38FC72A2C5F9}" type="pres">
      <dgm:prSet presAssocID="{29C419B8-785D-495F-A6EB-BF0EE4C4E5B9}" presName="vert0" presStyleCnt="0">
        <dgm:presLayoutVars>
          <dgm:dir/>
          <dgm:animOne val="branch"/>
          <dgm:animLvl val="lvl"/>
        </dgm:presLayoutVars>
      </dgm:prSet>
      <dgm:spPr/>
    </dgm:pt>
    <dgm:pt modelId="{CA790AAF-F44B-4A90-98A1-CB193966E812}" type="pres">
      <dgm:prSet presAssocID="{8E3068D5-452D-4A01-8A3B-C236B55BAA6E}" presName="thickLine" presStyleLbl="alignNode1" presStyleIdx="0" presStyleCnt="2"/>
      <dgm:spPr/>
    </dgm:pt>
    <dgm:pt modelId="{017B1BF2-A667-4F59-A4F6-98D53D8A14ED}" type="pres">
      <dgm:prSet presAssocID="{8E3068D5-452D-4A01-8A3B-C236B55BAA6E}" presName="horz1" presStyleCnt="0"/>
      <dgm:spPr/>
    </dgm:pt>
    <dgm:pt modelId="{2814D0C2-0199-47AB-ADE5-94C8B5130356}" type="pres">
      <dgm:prSet presAssocID="{8E3068D5-452D-4A01-8A3B-C236B55BAA6E}" presName="tx1" presStyleLbl="revTx" presStyleIdx="0" presStyleCnt="2"/>
      <dgm:spPr/>
    </dgm:pt>
    <dgm:pt modelId="{CD0AA7A6-2435-42DF-B40A-BBF73E8B7E3F}" type="pres">
      <dgm:prSet presAssocID="{8E3068D5-452D-4A01-8A3B-C236B55BAA6E}" presName="vert1" presStyleCnt="0"/>
      <dgm:spPr/>
    </dgm:pt>
    <dgm:pt modelId="{8085405E-EBB0-48AF-8D91-23368420E481}" type="pres">
      <dgm:prSet presAssocID="{DE1695D0-9A2B-4077-BB1F-886C429FA0D0}" presName="thickLine" presStyleLbl="alignNode1" presStyleIdx="1" presStyleCnt="2"/>
      <dgm:spPr/>
    </dgm:pt>
    <dgm:pt modelId="{E5BD0772-B359-4F98-81E5-BC2D8D129A1B}" type="pres">
      <dgm:prSet presAssocID="{DE1695D0-9A2B-4077-BB1F-886C429FA0D0}" presName="horz1" presStyleCnt="0"/>
      <dgm:spPr/>
    </dgm:pt>
    <dgm:pt modelId="{DC61F668-9F83-4C88-8E79-DA34C2746D8C}" type="pres">
      <dgm:prSet presAssocID="{DE1695D0-9A2B-4077-BB1F-886C429FA0D0}" presName="tx1" presStyleLbl="revTx" presStyleIdx="1" presStyleCnt="2"/>
      <dgm:spPr/>
    </dgm:pt>
    <dgm:pt modelId="{463F3190-1D43-4168-9074-E5D62F96E0EF}" type="pres">
      <dgm:prSet presAssocID="{DE1695D0-9A2B-4077-BB1F-886C429FA0D0}" presName="vert1" presStyleCnt="0"/>
      <dgm:spPr/>
    </dgm:pt>
  </dgm:ptLst>
  <dgm:cxnLst>
    <dgm:cxn modelId="{51172876-EC22-4684-8420-25AE376CA034}" srcId="{29C419B8-785D-495F-A6EB-BF0EE4C4E5B9}" destId="{DE1695D0-9A2B-4077-BB1F-886C429FA0D0}" srcOrd="1" destOrd="0" parTransId="{1855697D-C630-4C00-9F78-A0EE0695AA81}" sibTransId="{2553446F-A308-4338-BFAF-C53C672ACBDE}"/>
    <dgm:cxn modelId="{9638E878-7BFA-4FF0-AB21-6FC9A3027FBB}" type="presOf" srcId="{8E3068D5-452D-4A01-8A3B-C236B55BAA6E}" destId="{2814D0C2-0199-47AB-ADE5-94C8B5130356}" srcOrd="0" destOrd="0" presId="urn:microsoft.com/office/officeart/2008/layout/LinedList"/>
    <dgm:cxn modelId="{9D563CB8-FA93-4B3F-9BBD-4B98761EEAB7}" type="presOf" srcId="{DE1695D0-9A2B-4077-BB1F-886C429FA0D0}" destId="{DC61F668-9F83-4C88-8E79-DA34C2746D8C}" srcOrd="0" destOrd="0" presId="urn:microsoft.com/office/officeart/2008/layout/LinedList"/>
    <dgm:cxn modelId="{E04512D0-91C9-4710-BE28-1434243ED16D}" srcId="{29C419B8-785D-495F-A6EB-BF0EE4C4E5B9}" destId="{8E3068D5-452D-4A01-8A3B-C236B55BAA6E}" srcOrd="0" destOrd="0" parTransId="{D0647D69-A97F-499C-A9D4-A2070762B9C5}" sibTransId="{167AB9F3-639F-4158-9152-A4772A87954C}"/>
    <dgm:cxn modelId="{A22E5EFA-934E-447D-B908-D0A898124F34}" type="presOf" srcId="{29C419B8-785D-495F-A6EB-BF0EE4C4E5B9}" destId="{7A8CAC88-3BBE-4C72-99DF-38FC72A2C5F9}" srcOrd="0" destOrd="0" presId="urn:microsoft.com/office/officeart/2008/layout/LinedList"/>
    <dgm:cxn modelId="{C9D0D9D8-C6D1-421F-87BA-F6B02185C98E}" type="presParOf" srcId="{7A8CAC88-3BBE-4C72-99DF-38FC72A2C5F9}" destId="{CA790AAF-F44B-4A90-98A1-CB193966E812}" srcOrd="0" destOrd="0" presId="urn:microsoft.com/office/officeart/2008/layout/LinedList"/>
    <dgm:cxn modelId="{FE321AC5-2F18-49B5-ABD1-CF9C4E67FC9F}" type="presParOf" srcId="{7A8CAC88-3BBE-4C72-99DF-38FC72A2C5F9}" destId="{017B1BF2-A667-4F59-A4F6-98D53D8A14ED}" srcOrd="1" destOrd="0" presId="urn:microsoft.com/office/officeart/2008/layout/LinedList"/>
    <dgm:cxn modelId="{B6F51392-2438-47AA-8B12-FA9552D21383}" type="presParOf" srcId="{017B1BF2-A667-4F59-A4F6-98D53D8A14ED}" destId="{2814D0C2-0199-47AB-ADE5-94C8B5130356}" srcOrd="0" destOrd="0" presId="urn:microsoft.com/office/officeart/2008/layout/LinedList"/>
    <dgm:cxn modelId="{638CE691-C7AC-4621-8D1E-1924C0BBD85A}" type="presParOf" srcId="{017B1BF2-A667-4F59-A4F6-98D53D8A14ED}" destId="{CD0AA7A6-2435-42DF-B40A-BBF73E8B7E3F}" srcOrd="1" destOrd="0" presId="urn:microsoft.com/office/officeart/2008/layout/LinedList"/>
    <dgm:cxn modelId="{EE828EC2-0B25-4894-940A-853267DCE40A}" type="presParOf" srcId="{7A8CAC88-3BBE-4C72-99DF-38FC72A2C5F9}" destId="{8085405E-EBB0-48AF-8D91-23368420E481}" srcOrd="2" destOrd="0" presId="urn:microsoft.com/office/officeart/2008/layout/LinedList"/>
    <dgm:cxn modelId="{77059497-9F1A-4CB1-9F2A-31B24E73497E}" type="presParOf" srcId="{7A8CAC88-3BBE-4C72-99DF-38FC72A2C5F9}" destId="{E5BD0772-B359-4F98-81E5-BC2D8D129A1B}" srcOrd="3" destOrd="0" presId="urn:microsoft.com/office/officeart/2008/layout/LinedList"/>
    <dgm:cxn modelId="{36453F82-6A94-4F4D-878E-1F24A73599A6}" type="presParOf" srcId="{E5BD0772-B359-4F98-81E5-BC2D8D129A1B}" destId="{DC61F668-9F83-4C88-8E79-DA34C2746D8C}" srcOrd="0" destOrd="0" presId="urn:microsoft.com/office/officeart/2008/layout/LinedList"/>
    <dgm:cxn modelId="{947793FD-DEBA-4F57-8C15-4F4682F1154B}" type="presParOf" srcId="{E5BD0772-B359-4F98-81E5-BC2D8D129A1B}" destId="{463F3190-1D43-4168-9074-E5D62F96E0E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14D9F9-1DDD-4AB4-A4D9-7782DF3D60C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A01B257-6EF6-4B99-B2DE-281844A7CD0D}">
      <dgm:prSet phldrT="[Texte]"/>
      <dgm:spPr/>
      <dgm:t>
        <a:bodyPr/>
        <a:lstStyle/>
        <a:p>
          <a:r>
            <a:rPr lang="fr-FR" dirty="0"/>
            <a:t>Utilisation de </a:t>
          </a:r>
          <a:r>
            <a:rPr lang="fr-FR" dirty="0" err="1"/>
            <a:t>Redux</a:t>
          </a:r>
          <a:r>
            <a:rPr lang="fr-FR" dirty="0"/>
            <a:t> et Saga.</a:t>
          </a:r>
          <a:endParaRPr lang="en-US" dirty="0"/>
        </a:p>
      </dgm:t>
    </dgm:pt>
    <dgm:pt modelId="{FC6455A4-77B1-480F-8350-A6FC95F796E6}" type="parTrans" cxnId="{9164DA50-D48D-48D4-9F6E-3C358830695D}">
      <dgm:prSet/>
      <dgm:spPr/>
      <dgm:t>
        <a:bodyPr/>
        <a:lstStyle/>
        <a:p>
          <a:endParaRPr lang="en-US"/>
        </a:p>
      </dgm:t>
    </dgm:pt>
    <dgm:pt modelId="{8BFC3764-53A0-4C22-AEFD-ABCC2CC1F41E}" type="sibTrans" cxnId="{9164DA50-D48D-48D4-9F6E-3C358830695D}">
      <dgm:prSet/>
      <dgm:spPr/>
      <dgm:t>
        <a:bodyPr/>
        <a:lstStyle/>
        <a:p>
          <a:endParaRPr lang="en-US"/>
        </a:p>
      </dgm:t>
    </dgm:pt>
    <dgm:pt modelId="{BDE38B08-B9AD-4D9A-8F08-82910116A45B}">
      <dgm:prSet phldrT="[Texte]"/>
      <dgm:spPr/>
      <dgm:t>
        <a:bodyPr/>
        <a:lstStyle/>
        <a:p>
          <a:r>
            <a:rPr lang="fr-FR" dirty="0"/>
            <a:t>Clean-</a:t>
          </a:r>
          <a:r>
            <a:rPr lang="fr-FR" dirty="0" err="1"/>
            <a:t>effect</a:t>
          </a:r>
          <a:r>
            <a:rPr lang="fr-FR" dirty="0"/>
            <a:t> n’est pas suffisant pour un appel asynchrone.</a:t>
          </a:r>
          <a:endParaRPr lang="en-US" dirty="0"/>
        </a:p>
      </dgm:t>
    </dgm:pt>
    <dgm:pt modelId="{DE5B0C3D-78E3-432F-978A-A049926BAD25}" type="parTrans" cxnId="{E553AADC-1B55-4034-896D-1C04040AA082}">
      <dgm:prSet/>
      <dgm:spPr/>
      <dgm:t>
        <a:bodyPr/>
        <a:lstStyle/>
        <a:p>
          <a:endParaRPr lang="en-US"/>
        </a:p>
      </dgm:t>
    </dgm:pt>
    <dgm:pt modelId="{3C685A2F-378E-47DA-BA7C-AD98CFC0E4AB}" type="sibTrans" cxnId="{E553AADC-1B55-4034-896D-1C04040AA082}">
      <dgm:prSet/>
      <dgm:spPr/>
      <dgm:t>
        <a:bodyPr/>
        <a:lstStyle/>
        <a:p>
          <a:endParaRPr lang="en-US"/>
        </a:p>
      </dgm:t>
    </dgm:pt>
    <dgm:pt modelId="{7A8E31BE-1A71-464D-A835-D67E940C51D0}">
      <dgm:prSet phldrT="[Texte]"/>
      <dgm:spPr/>
      <dgm:t>
        <a:bodyPr/>
        <a:lstStyle/>
        <a:p>
          <a:r>
            <a:rPr lang="fr-FR" dirty="0"/>
            <a:t>Il n’y a pas un mécanisme natif pour annuler une Promise une fois lancée (</a:t>
          </a:r>
          <a:r>
            <a:rPr lang="fr-FR" dirty="0" err="1"/>
            <a:t>AbortController</a:t>
          </a:r>
          <a:r>
            <a:rPr lang="fr-FR" dirty="0"/>
            <a:t> est récent et non encore tester avec </a:t>
          </a:r>
          <a:r>
            <a:rPr lang="fr-FR" dirty="0" err="1"/>
            <a:t>React</a:t>
          </a:r>
          <a:r>
            <a:rPr lang="fr-FR" dirty="0"/>
            <a:t>).</a:t>
          </a:r>
          <a:endParaRPr lang="en-US" dirty="0"/>
        </a:p>
      </dgm:t>
    </dgm:pt>
    <dgm:pt modelId="{371260C7-AC79-4AD5-AF69-7720CE0A11E6}" type="parTrans" cxnId="{93616327-6305-4602-ABA0-E5E75702D0D5}">
      <dgm:prSet/>
      <dgm:spPr/>
      <dgm:t>
        <a:bodyPr/>
        <a:lstStyle/>
        <a:p>
          <a:endParaRPr lang="en-US"/>
        </a:p>
      </dgm:t>
    </dgm:pt>
    <dgm:pt modelId="{45ACF356-5959-47A4-B616-B966254B8AAC}" type="sibTrans" cxnId="{93616327-6305-4602-ABA0-E5E75702D0D5}">
      <dgm:prSet/>
      <dgm:spPr/>
      <dgm:t>
        <a:bodyPr/>
        <a:lstStyle/>
        <a:p>
          <a:endParaRPr lang="en-US"/>
        </a:p>
      </dgm:t>
    </dgm:pt>
    <dgm:pt modelId="{EF03CBCD-7BA4-4D30-93D0-7EFFAC92ECFE}" type="pres">
      <dgm:prSet presAssocID="{9814D9F9-1DDD-4AB4-A4D9-7782DF3D60C4}" presName="linear" presStyleCnt="0">
        <dgm:presLayoutVars>
          <dgm:animLvl val="lvl"/>
          <dgm:resizeHandles val="exact"/>
        </dgm:presLayoutVars>
      </dgm:prSet>
      <dgm:spPr/>
    </dgm:pt>
    <dgm:pt modelId="{F1EB2E71-02FD-45F3-B707-25225A45C1F2}" type="pres">
      <dgm:prSet presAssocID="{DA01B257-6EF6-4B99-B2DE-281844A7CD0D}" presName="parentText" presStyleLbl="node1" presStyleIdx="0" presStyleCnt="3">
        <dgm:presLayoutVars>
          <dgm:chMax val="0"/>
          <dgm:bulletEnabled val="1"/>
        </dgm:presLayoutVars>
      </dgm:prSet>
      <dgm:spPr/>
    </dgm:pt>
    <dgm:pt modelId="{7245873B-1C3F-4BA5-AD70-A7FD534E9365}" type="pres">
      <dgm:prSet presAssocID="{8BFC3764-53A0-4C22-AEFD-ABCC2CC1F41E}" presName="spacer" presStyleCnt="0"/>
      <dgm:spPr/>
    </dgm:pt>
    <dgm:pt modelId="{5BCEA121-CC14-4F3F-B741-A048EB7B731F}" type="pres">
      <dgm:prSet presAssocID="{BDE38B08-B9AD-4D9A-8F08-82910116A45B}" presName="parentText" presStyleLbl="node1" presStyleIdx="1" presStyleCnt="3">
        <dgm:presLayoutVars>
          <dgm:chMax val="0"/>
          <dgm:bulletEnabled val="1"/>
        </dgm:presLayoutVars>
      </dgm:prSet>
      <dgm:spPr/>
    </dgm:pt>
    <dgm:pt modelId="{0C9AC85F-5B4F-4B29-BD98-7328E665F078}" type="pres">
      <dgm:prSet presAssocID="{3C685A2F-378E-47DA-BA7C-AD98CFC0E4AB}" presName="spacer" presStyleCnt="0"/>
      <dgm:spPr/>
    </dgm:pt>
    <dgm:pt modelId="{D105E21D-2154-4FF1-BC4C-D6B22A827B42}" type="pres">
      <dgm:prSet presAssocID="{7A8E31BE-1A71-464D-A835-D67E940C51D0}" presName="parentText" presStyleLbl="node1" presStyleIdx="2" presStyleCnt="3">
        <dgm:presLayoutVars>
          <dgm:chMax val="0"/>
          <dgm:bulletEnabled val="1"/>
        </dgm:presLayoutVars>
      </dgm:prSet>
      <dgm:spPr/>
    </dgm:pt>
  </dgm:ptLst>
  <dgm:cxnLst>
    <dgm:cxn modelId="{523CFB1B-92C6-4F90-88BA-E958669DA67E}" type="presOf" srcId="{7A8E31BE-1A71-464D-A835-D67E940C51D0}" destId="{D105E21D-2154-4FF1-BC4C-D6B22A827B42}" srcOrd="0" destOrd="0" presId="urn:microsoft.com/office/officeart/2005/8/layout/vList2"/>
    <dgm:cxn modelId="{93616327-6305-4602-ABA0-E5E75702D0D5}" srcId="{9814D9F9-1DDD-4AB4-A4D9-7782DF3D60C4}" destId="{7A8E31BE-1A71-464D-A835-D67E940C51D0}" srcOrd="2" destOrd="0" parTransId="{371260C7-AC79-4AD5-AF69-7720CE0A11E6}" sibTransId="{45ACF356-5959-47A4-B616-B966254B8AAC}"/>
    <dgm:cxn modelId="{9164DA50-D48D-48D4-9F6E-3C358830695D}" srcId="{9814D9F9-1DDD-4AB4-A4D9-7782DF3D60C4}" destId="{DA01B257-6EF6-4B99-B2DE-281844A7CD0D}" srcOrd="0" destOrd="0" parTransId="{FC6455A4-77B1-480F-8350-A6FC95F796E6}" sibTransId="{8BFC3764-53A0-4C22-AEFD-ABCC2CC1F41E}"/>
    <dgm:cxn modelId="{B7442893-FE60-4F23-A18C-EC084B297F14}" type="presOf" srcId="{DA01B257-6EF6-4B99-B2DE-281844A7CD0D}" destId="{F1EB2E71-02FD-45F3-B707-25225A45C1F2}" srcOrd="0" destOrd="0" presId="urn:microsoft.com/office/officeart/2005/8/layout/vList2"/>
    <dgm:cxn modelId="{8A1CB3AD-EEA0-4A30-B110-4436B4AF68F7}" type="presOf" srcId="{9814D9F9-1DDD-4AB4-A4D9-7782DF3D60C4}" destId="{EF03CBCD-7BA4-4D30-93D0-7EFFAC92ECFE}" srcOrd="0" destOrd="0" presId="urn:microsoft.com/office/officeart/2005/8/layout/vList2"/>
    <dgm:cxn modelId="{E553AADC-1B55-4034-896D-1C04040AA082}" srcId="{9814D9F9-1DDD-4AB4-A4D9-7782DF3D60C4}" destId="{BDE38B08-B9AD-4D9A-8F08-82910116A45B}" srcOrd="1" destOrd="0" parTransId="{DE5B0C3D-78E3-432F-978A-A049926BAD25}" sibTransId="{3C685A2F-378E-47DA-BA7C-AD98CFC0E4AB}"/>
    <dgm:cxn modelId="{B4ECE0F6-1411-49A8-85B0-8115637825F6}" type="presOf" srcId="{BDE38B08-B9AD-4D9A-8F08-82910116A45B}" destId="{5BCEA121-CC14-4F3F-B741-A048EB7B731F}" srcOrd="0" destOrd="0" presId="urn:microsoft.com/office/officeart/2005/8/layout/vList2"/>
    <dgm:cxn modelId="{2B19E06F-2BBF-4DB4-BECF-B539A7A8826A}" type="presParOf" srcId="{EF03CBCD-7BA4-4D30-93D0-7EFFAC92ECFE}" destId="{F1EB2E71-02FD-45F3-B707-25225A45C1F2}" srcOrd="0" destOrd="0" presId="urn:microsoft.com/office/officeart/2005/8/layout/vList2"/>
    <dgm:cxn modelId="{0FC76413-6371-4F92-81AC-A5E007822E5D}" type="presParOf" srcId="{EF03CBCD-7BA4-4D30-93D0-7EFFAC92ECFE}" destId="{7245873B-1C3F-4BA5-AD70-A7FD534E9365}" srcOrd="1" destOrd="0" presId="urn:microsoft.com/office/officeart/2005/8/layout/vList2"/>
    <dgm:cxn modelId="{5A7D2666-9434-4F1D-B487-62E960B7CE41}" type="presParOf" srcId="{EF03CBCD-7BA4-4D30-93D0-7EFFAC92ECFE}" destId="{5BCEA121-CC14-4F3F-B741-A048EB7B731F}" srcOrd="2" destOrd="0" presId="urn:microsoft.com/office/officeart/2005/8/layout/vList2"/>
    <dgm:cxn modelId="{B8A76AF0-6884-44A4-80B4-4DD57898C09A}" type="presParOf" srcId="{EF03CBCD-7BA4-4D30-93D0-7EFFAC92ECFE}" destId="{0C9AC85F-5B4F-4B29-BD98-7328E665F078}" srcOrd="3" destOrd="0" presId="urn:microsoft.com/office/officeart/2005/8/layout/vList2"/>
    <dgm:cxn modelId="{310D2EC7-951D-4499-8325-6286986E7BAE}" type="presParOf" srcId="{EF03CBCD-7BA4-4D30-93D0-7EFFAC92ECFE}" destId="{D105E21D-2154-4FF1-BC4C-D6B22A827B4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814D9F9-1DDD-4AB4-A4D9-7782DF3D60C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A01B257-6EF6-4B99-B2DE-281844A7CD0D}">
      <dgm:prSet phldrT="[Texte]"/>
      <dgm:spPr/>
      <dgm:t>
        <a:bodyPr/>
        <a:lstStyle/>
        <a:p>
          <a:r>
            <a:rPr lang="fr-FR" dirty="0"/>
            <a:t>Le routage ne doit pas être fait au niveau de </a:t>
          </a:r>
          <a:r>
            <a:rPr lang="fr-FR" dirty="0" err="1"/>
            <a:t>render</a:t>
          </a:r>
          <a:r>
            <a:rPr lang="fr-FR" dirty="0"/>
            <a:t>.</a:t>
          </a:r>
          <a:endParaRPr lang="en-US" dirty="0"/>
        </a:p>
      </dgm:t>
    </dgm:pt>
    <dgm:pt modelId="{FC6455A4-77B1-480F-8350-A6FC95F796E6}" type="parTrans" cxnId="{9164DA50-D48D-48D4-9F6E-3C358830695D}">
      <dgm:prSet/>
      <dgm:spPr/>
      <dgm:t>
        <a:bodyPr/>
        <a:lstStyle/>
        <a:p>
          <a:endParaRPr lang="en-US"/>
        </a:p>
      </dgm:t>
    </dgm:pt>
    <dgm:pt modelId="{8BFC3764-53A0-4C22-AEFD-ABCC2CC1F41E}" type="sibTrans" cxnId="{9164DA50-D48D-48D4-9F6E-3C358830695D}">
      <dgm:prSet/>
      <dgm:spPr/>
      <dgm:t>
        <a:bodyPr/>
        <a:lstStyle/>
        <a:p>
          <a:endParaRPr lang="en-US"/>
        </a:p>
      </dgm:t>
    </dgm:pt>
    <dgm:pt modelId="{BDE38B08-B9AD-4D9A-8F08-82910116A45B}">
      <dgm:prSet phldrT="[Texte]"/>
      <dgm:spPr/>
      <dgm:t>
        <a:bodyPr/>
        <a:lstStyle/>
        <a:p>
          <a:r>
            <a:rPr lang="fr-FR" dirty="0"/>
            <a:t>L’appel aux services http ne doit pas être fait au niveau du </a:t>
          </a:r>
          <a:r>
            <a:rPr lang="fr-FR" dirty="0" err="1"/>
            <a:t>render</a:t>
          </a:r>
          <a:r>
            <a:rPr lang="fr-FR" dirty="0"/>
            <a:t>.</a:t>
          </a:r>
          <a:endParaRPr lang="en-US" dirty="0"/>
        </a:p>
      </dgm:t>
    </dgm:pt>
    <dgm:pt modelId="{DE5B0C3D-78E3-432F-978A-A049926BAD25}" type="parTrans" cxnId="{E553AADC-1B55-4034-896D-1C04040AA082}">
      <dgm:prSet/>
      <dgm:spPr/>
      <dgm:t>
        <a:bodyPr/>
        <a:lstStyle/>
        <a:p>
          <a:endParaRPr lang="en-US"/>
        </a:p>
      </dgm:t>
    </dgm:pt>
    <dgm:pt modelId="{3C685A2F-378E-47DA-BA7C-AD98CFC0E4AB}" type="sibTrans" cxnId="{E553AADC-1B55-4034-896D-1C04040AA082}">
      <dgm:prSet/>
      <dgm:spPr/>
      <dgm:t>
        <a:bodyPr/>
        <a:lstStyle/>
        <a:p>
          <a:endParaRPr lang="en-US"/>
        </a:p>
      </dgm:t>
    </dgm:pt>
    <dgm:pt modelId="{7A8E31BE-1A71-464D-A835-D67E940C51D0}">
      <dgm:prSet phldrT="[Texte]"/>
      <dgm:spPr/>
      <dgm:t>
        <a:bodyPr/>
        <a:lstStyle/>
        <a:p>
          <a:r>
            <a:rPr lang="fr-FR" dirty="0"/>
            <a:t>Il faut plutôt exploiter </a:t>
          </a:r>
          <a:r>
            <a:rPr lang="fr-FR" dirty="0" err="1"/>
            <a:t>componentDidUpdate</a:t>
          </a:r>
          <a:r>
            <a:rPr lang="fr-FR" dirty="0"/>
            <a:t> ou </a:t>
          </a:r>
          <a:r>
            <a:rPr lang="fr-FR" dirty="0" err="1"/>
            <a:t>componentDidMount</a:t>
          </a:r>
          <a:r>
            <a:rPr lang="fr-FR" dirty="0"/>
            <a:t>.</a:t>
          </a:r>
          <a:endParaRPr lang="en-US" dirty="0"/>
        </a:p>
      </dgm:t>
    </dgm:pt>
    <dgm:pt modelId="{371260C7-AC79-4AD5-AF69-7720CE0A11E6}" type="parTrans" cxnId="{93616327-6305-4602-ABA0-E5E75702D0D5}">
      <dgm:prSet/>
      <dgm:spPr/>
      <dgm:t>
        <a:bodyPr/>
        <a:lstStyle/>
        <a:p>
          <a:endParaRPr lang="en-US"/>
        </a:p>
      </dgm:t>
    </dgm:pt>
    <dgm:pt modelId="{45ACF356-5959-47A4-B616-B966254B8AAC}" type="sibTrans" cxnId="{93616327-6305-4602-ABA0-E5E75702D0D5}">
      <dgm:prSet/>
      <dgm:spPr/>
      <dgm:t>
        <a:bodyPr/>
        <a:lstStyle/>
        <a:p>
          <a:endParaRPr lang="en-US"/>
        </a:p>
      </dgm:t>
    </dgm:pt>
    <dgm:pt modelId="{EF03CBCD-7BA4-4D30-93D0-7EFFAC92ECFE}" type="pres">
      <dgm:prSet presAssocID="{9814D9F9-1DDD-4AB4-A4D9-7782DF3D60C4}" presName="linear" presStyleCnt="0">
        <dgm:presLayoutVars>
          <dgm:animLvl val="lvl"/>
          <dgm:resizeHandles val="exact"/>
        </dgm:presLayoutVars>
      </dgm:prSet>
      <dgm:spPr/>
    </dgm:pt>
    <dgm:pt modelId="{F1EB2E71-02FD-45F3-B707-25225A45C1F2}" type="pres">
      <dgm:prSet presAssocID="{DA01B257-6EF6-4B99-B2DE-281844A7CD0D}" presName="parentText" presStyleLbl="node1" presStyleIdx="0" presStyleCnt="3">
        <dgm:presLayoutVars>
          <dgm:chMax val="0"/>
          <dgm:bulletEnabled val="1"/>
        </dgm:presLayoutVars>
      </dgm:prSet>
      <dgm:spPr/>
    </dgm:pt>
    <dgm:pt modelId="{7245873B-1C3F-4BA5-AD70-A7FD534E9365}" type="pres">
      <dgm:prSet presAssocID="{8BFC3764-53A0-4C22-AEFD-ABCC2CC1F41E}" presName="spacer" presStyleCnt="0"/>
      <dgm:spPr/>
    </dgm:pt>
    <dgm:pt modelId="{5BCEA121-CC14-4F3F-B741-A048EB7B731F}" type="pres">
      <dgm:prSet presAssocID="{BDE38B08-B9AD-4D9A-8F08-82910116A45B}" presName="parentText" presStyleLbl="node1" presStyleIdx="1" presStyleCnt="3">
        <dgm:presLayoutVars>
          <dgm:chMax val="0"/>
          <dgm:bulletEnabled val="1"/>
        </dgm:presLayoutVars>
      </dgm:prSet>
      <dgm:spPr/>
    </dgm:pt>
    <dgm:pt modelId="{0C9AC85F-5B4F-4B29-BD98-7328E665F078}" type="pres">
      <dgm:prSet presAssocID="{3C685A2F-378E-47DA-BA7C-AD98CFC0E4AB}" presName="spacer" presStyleCnt="0"/>
      <dgm:spPr/>
    </dgm:pt>
    <dgm:pt modelId="{D105E21D-2154-4FF1-BC4C-D6B22A827B42}" type="pres">
      <dgm:prSet presAssocID="{7A8E31BE-1A71-464D-A835-D67E940C51D0}" presName="parentText" presStyleLbl="node1" presStyleIdx="2" presStyleCnt="3">
        <dgm:presLayoutVars>
          <dgm:chMax val="0"/>
          <dgm:bulletEnabled val="1"/>
        </dgm:presLayoutVars>
      </dgm:prSet>
      <dgm:spPr/>
    </dgm:pt>
  </dgm:ptLst>
  <dgm:cxnLst>
    <dgm:cxn modelId="{523CFB1B-92C6-4F90-88BA-E958669DA67E}" type="presOf" srcId="{7A8E31BE-1A71-464D-A835-D67E940C51D0}" destId="{D105E21D-2154-4FF1-BC4C-D6B22A827B42}" srcOrd="0" destOrd="0" presId="urn:microsoft.com/office/officeart/2005/8/layout/vList2"/>
    <dgm:cxn modelId="{93616327-6305-4602-ABA0-E5E75702D0D5}" srcId="{9814D9F9-1DDD-4AB4-A4D9-7782DF3D60C4}" destId="{7A8E31BE-1A71-464D-A835-D67E940C51D0}" srcOrd="2" destOrd="0" parTransId="{371260C7-AC79-4AD5-AF69-7720CE0A11E6}" sibTransId="{45ACF356-5959-47A4-B616-B966254B8AAC}"/>
    <dgm:cxn modelId="{9164DA50-D48D-48D4-9F6E-3C358830695D}" srcId="{9814D9F9-1DDD-4AB4-A4D9-7782DF3D60C4}" destId="{DA01B257-6EF6-4B99-B2DE-281844A7CD0D}" srcOrd="0" destOrd="0" parTransId="{FC6455A4-77B1-480F-8350-A6FC95F796E6}" sibTransId="{8BFC3764-53A0-4C22-AEFD-ABCC2CC1F41E}"/>
    <dgm:cxn modelId="{B7442893-FE60-4F23-A18C-EC084B297F14}" type="presOf" srcId="{DA01B257-6EF6-4B99-B2DE-281844A7CD0D}" destId="{F1EB2E71-02FD-45F3-B707-25225A45C1F2}" srcOrd="0" destOrd="0" presId="urn:microsoft.com/office/officeart/2005/8/layout/vList2"/>
    <dgm:cxn modelId="{8A1CB3AD-EEA0-4A30-B110-4436B4AF68F7}" type="presOf" srcId="{9814D9F9-1DDD-4AB4-A4D9-7782DF3D60C4}" destId="{EF03CBCD-7BA4-4D30-93D0-7EFFAC92ECFE}" srcOrd="0" destOrd="0" presId="urn:microsoft.com/office/officeart/2005/8/layout/vList2"/>
    <dgm:cxn modelId="{E553AADC-1B55-4034-896D-1C04040AA082}" srcId="{9814D9F9-1DDD-4AB4-A4D9-7782DF3D60C4}" destId="{BDE38B08-B9AD-4D9A-8F08-82910116A45B}" srcOrd="1" destOrd="0" parTransId="{DE5B0C3D-78E3-432F-978A-A049926BAD25}" sibTransId="{3C685A2F-378E-47DA-BA7C-AD98CFC0E4AB}"/>
    <dgm:cxn modelId="{B4ECE0F6-1411-49A8-85B0-8115637825F6}" type="presOf" srcId="{BDE38B08-B9AD-4D9A-8F08-82910116A45B}" destId="{5BCEA121-CC14-4F3F-B741-A048EB7B731F}" srcOrd="0" destOrd="0" presId="urn:microsoft.com/office/officeart/2005/8/layout/vList2"/>
    <dgm:cxn modelId="{2B19E06F-2BBF-4DB4-BECF-B539A7A8826A}" type="presParOf" srcId="{EF03CBCD-7BA4-4D30-93D0-7EFFAC92ECFE}" destId="{F1EB2E71-02FD-45F3-B707-25225A45C1F2}" srcOrd="0" destOrd="0" presId="urn:microsoft.com/office/officeart/2005/8/layout/vList2"/>
    <dgm:cxn modelId="{0FC76413-6371-4F92-81AC-A5E007822E5D}" type="presParOf" srcId="{EF03CBCD-7BA4-4D30-93D0-7EFFAC92ECFE}" destId="{7245873B-1C3F-4BA5-AD70-A7FD534E9365}" srcOrd="1" destOrd="0" presId="urn:microsoft.com/office/officeart/2005/8/layout/vList2"/>
    <dgm:cxn modelId="{5A7D2666-9434-4F1D-B487-62E960B7CE41}" type="presParOf" srcId="{EF03CBCD-7BA4-4D30-93D0-7EFFAC92ECFE}" destId="{5BCEA121-CC14-4F3F-B741-A048EB7B731F}" srcOrd="2" destOrd="0" presId="urn:microsoft.com/office/officeart/2005/8/layout/vList2"/>
    <dgm:cxn modelId="{B8A76AF0-6884-44A4-80B4-4DD57898C09A}" type="presParOf" srcId="{EF03CBCD-7BA4-4D30-93D0-7EFFAC92ECFE}" destId="{0C9AC85F-5B4F-4B29-BD98-7328E665F078}" srcOrd="3" destOrd="0" presId="urn:microsoft.com/office/officeart/2005/8/layout/vList2"/>
    <dgm:cxn modelId="{310D2EC7-951D-4499-8325-6286986E7BAE}" type="presParOf" srcId="{EF03CBCD-7BA4-4D30-93D0-7EFFAC92ECFE}" destId="{D105E21D-2154-4FF1-BC4C-D6B22A827B4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814D9F9-1DDD-4AB4-A4D9-7782DF3D60C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A01B257-6EF6-4B99-B2DE-281844A7CD0D}">
      <dgm:prSet phldrT="[Texte]"/>
      <dgm:spPr/>
      <dgm:t>
        <a:bodyPr/>
        <a:lstStyle/>
        <a:p>
          <a:r>
            <a:rPr lang="fr-FR" dirty="0"/>
            <a:t>Il n'est pas recommandé d'utiliser des key aléatoires, </a:t>
          </a:r>
          <a:r>
            <a:rPr lang="fr-FR" dirty="0" err="1"/>
            <a:t>random</a:t>
          </a:r>
          <a:r>
            <a:rPr lang="fr-FR" dirty="0"/>
            <a:t>() ou la librairie </a:t>
          </a:r>
          <a:r>
            <a:rPr lang="fr-FR" dirty="0" err="1"/>
            <a:t>uuid</a:t>
          </a:r>
          <a:r>
            <a:rPr lang="fr-FR" dirty="0"/>
            <a:t> (v4()).</a:t>
          </a:r>
          <a:endParaRPr lang="en-US" dirty="0"/>
        </a:p>
      </dgm:t>
    </dgm:pt>
    <dgm:pt modelId="{FC6455A4-77B1-480F-8350-A6FC95F796E6}" type="parTrans" cxnId="{9164DA50-D48D-48D4-9F6E-3C358830695D}">
      <dgm:prSet/>
      <dgm:spPr/>
      <dgm:t>
        <a:bodyPr/>
        <a:lstStyle/>
        <a:p>
          <a:endParaRPr lang="en-US"/>
        </a:p>
      </dgm:t>
    </dgm:pt>
    <dgm:pt modelId="{8BFC3764-53A0-4C22-AEFD-ABCC2CC1F41E}" type="sibTrans" cxnId="{9164DA50-D48D-48D4-9F6E-3C358830695D}">
      <dgm:prSet/>
      <dgm:spPr/>
      <dgm:t>
        <a:bodyPr/>
        <a:lstStyle/>
        <a:p>
          <a:endParaRPr lang="en-US"/>
        </a:p>
      </dgm:t>
    </dgm:pt>
    <dgm:pt modelId="{BDE38B08-B9AD-4D9A-8F08-82910116A45B}">
      <dgm:prSet phldrT="[Texte]"/>
      <dgm:spPr/>
      <dgm:t>
        <a:bodyPr/>
        <a:lstStyle/>
        <a:p>
          <a:r>
            <a:rPr lang="fr-FR" dirty="0"/>
            <a:t>Il n'est pas recommandé d'utiliser les index comme des keys.</a:t>
          </a:r>
          <a:endParaRPr lang="en-US" dirty="0"/>
        </a:p>
      </dgm:t>
    </dgm:pt>
    <dgm:pt modelId="{DE5B0C3D-78E3-432F-978A-A049926BAD25}" type="parTrans" cxnId="{E553AADC-1B55-4034-896D-1C04040AA082}">
      <dgm:prSet/>
      <dgm:spPr/>
      <dgm:t>
        <a:bodyPr/>
        <a:lstStyle/>
        <a:p>
          <a:endParaRPr lang="en-US"/>
        </a:p>
      </dgm:t>
    </dgm:pt>
    <dgm:pt modelId="{3C685A2F-378E-47DA-BA7C-AD98CFC0E4AB}" type="sibTrans" cxnId="{E553AADC-1B55-4034-896D-1C04040AA082}">
      <dgm:prSet/>
      <dgm:spPr/>
      <dgm:t>
        <a:bodyPr/>
        <a:lstStyle/>
        <a:p>
          <a:endParaRPr lang="en-US"/>
        </a:p>
      </dgm:t>
    </dgm:pt>
    <dgm:pt modelId="{EF03CBCD-7BA4-4D30-93D0-7EFFAC92ECFE}" type="pres">
      <dgm:prSet presAssocID="{9814D9F9-1DDD-4AB4-A4D9-7782DF3D60C4}" presName="linear" presStyleCnt="0">
        <dgm:presLayoutVars>
          <dgm:animLvl val="lvl"/>
          <dgm:resizeHandles val="exact"/>
        </dgm:presLayoutVars>
      </dgm:prSet>
      <dgm:spPr/>
    </dgm:pt>
    <dgm:pt modelId="{F1EB2E71-02FD-45F3-B707-25225A45C1F2}" type="pres">
      <dgm:prSet presAssocID="{DA01B257-6EF6-4B99-B2DE-281844A7CD0D}" presName="parentText" presStyleLbl="node1" presStyleIdx="0" presStyleCnt="2">
        <dgm:presLayoutVars>
          <dgm:chMax val="0"/>
          <dgm:bulletEnabled val="1"/>
        </dgm:presLayoutVars>
      </dgm:prSet>
      <dgm:spPr/>
    </dgm:pt>
    <dgm:pt modelId="{7245873B-1C3F-4BA5-AD70-A7FD534E9365}" type="pres">
      <dgm:prSet presAssocID="{8BFC3764-53A0-4C22-AEFD-ABCC2CC1F41E}" presName="spacer" presStyleCnt="0"/>
      <dgm:spPr/>
    </dgm:pt>
    <dgm:pt modelId="{5BCEA121-CC14-4F3F-B741-A048EB7B731F}" type="pres">
      <dgm:prSet presAssocID="{BDE38B08-B9AD-4D9A-8F08-82910116A45B}" presName="parentText" presStyleLbl="node1" presStyleIdx="1" presStyleCnt="2">
        <dgm:presLayoutVars>
          <dgm:chMax val="0"/>
          <dgm:bulletEnabled val="1"/>
        </dgm:presLayoutVars>
      </dgm:prSet>
      <dgm:spPr/>
    </dgm:pt>
  </dgm:ptLst>
  <dgm:cxnLst>
    <dgm:cxn modelId="{2CE3E327-535B-4D15-BD12-F2ED47E81FA9}" type="presOf" srcId="{BDE38B08-B9AD-4D9A-8F08-82910116A45B}" destId="{5BCEA121-CC14-4F3F-B741-A048EB7B731F}" srcOrd="0" destOrd="0" presId="urn:microsoft.com/office/officeart/2005/8/layout/vList2"/>
    <dgm:cxn modelId="{EF48A13D-4669-439F-9546-43743DA473A9}" type="presOf" srcId="{DA01B257-6EF6-4B99-B2DE-281844A7CD0D}" destId="{F1EB2E71-02FD-45F3-B707-25225A45C1F2}" srcOrd="0" destOrd="0" presId="urn:microsoft.com/office/officeart/2005/8/layout/vList2"/>
    <dgm:cxn modelId="{09401945-64C3-4667-8AA8-BB3BFE60C47D}" type="presOf" srcId="{9814D9F9-1DDD-4AB4-A4D9-7782DF3D60C4}" destId="{EF03CBCD-7BA4-4D30-93D0-7EFFAC92ECFE}" srcOrd="0" destOrd="0" presId="urn:microsoft.com/office/officeart/2005/8/layout/vList2"/>
    <dgm:cxn modelId="{9164DA50-D48D-48D4-9F6E-3C358830695D}" srcId="{9814D9F9-1DDD-4AB4-A4D9-7782DF3D60C4}" destId="{DA01B257-6EF6-4B99-B2DE-281844A7CD0D}" srcOrd="0" destOrd="0" parTransId="{FC6455A4-77B1-480F-8350-A6FC95F796E6}" sibTransId="{8BFC3764-53A0-4C22-AEFD-ABCC2CC1F41E}"/>
    <dgm:cxn modelId="{E553AADC-1B55-4034-896D-1C04040AA082}" srcId="{9814D9F9-1DDD-4AB4-A4D9-7782DF3D60C4}" destId="{BDE38B08-B9AD-4D9A-8F08-82910116A45B}" srcOrd="1" destOrd="0" parTransId="{DE5B0C3D-78E3-432F-978A-A049926BAD25}" sibTransId="{3C685A2F-378E-47DA-BA7C-AD98CFC0E4AB}"/>
    <dgm:cxn modelId="{883268AB-C515-41E0-81CC-B782CDCD6F8E}" type="presParOf" srcId="{EF03CBCD-7BA4-4D30-93D0-7EFFAC92ECFE}" destId="{F1EB2E71-02FD-45F3-B707-25225A45C1F2}" srcOrd="0" destOrd="0" presId="urn:microsoft.com/office/officeart/2005/8/layout/vList2"/>
    <dgm:cxn modelId="{F3741405-B666-4C7C-BBF9-39CA42E21B04}" type="presParOf" srcId="{EF03CBCD-7BA4-4D30-93D0-7EFFAC92ECFE}" destId="{7245873B-1C3F-4BA5-AD70-A7FD534E9365}" srcOrd="1" destOrd="0" presId="urn:microsoft.com/office/officeart/2005/8/layout/vList2"/>
    <dgm:cxn modelId="{01E980C8-B490-4CB5-8574-9B63161A1443}" type="presParOf" srcId="{EF03CBCD-7BA4-4D30-93D0-7EFFAC92ECFE}" destId="{5BCEA121-CC14-4F3F-B741-A048EB7B731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EB09AB-5632-4939-A424-646B55B01BA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246A91E-9D49-4EDD-95E1-E7B531CA514D}">
      <dgm:prSet phldrT="[Texte]"/>
      <dgm:spPr/>
      <dgm:t>
        <a:bodyPr/>
        <a:lstStyle/>
        <a:p>
          <a:r>
            <a:rPr lang="fr-FR" dirty="0" err="1"/>
            <a:t>dangerouslySetInnerHTML</a:t>
          </a:r>
          <a:r>
            <a:rPr lang="fr-FR" dirty="0"/>
            <a:t> doit être le cas particulier.</a:t>
          </a:r>
          <a:endParaRPr lang="en-US" dirty="0"/>
        </a:p>
      </dgm:t>
    </dgm:pt>
    <dgm:pt modelId="{22BBAE61-DDE1-4154-AEE6-90F37A93F936}" type="parTrans" cxnId="{6C79141D-CA32-4F43-8199-265DF7C94BC2}">
      <dgm:prSet/>
      <dgm:spPr/>
      <dgm:t>
        <a:bodyPr/>
        <a:lstStyle/>
        <a:p>
          <a:endParaRPr lang="en-US"/>
        </a:p>
      </dgm:t>
    </dgm:pt>
    <dgm:pt modelId="{547BFBE6-BB11-4DF7-815A-BABDE11A391C}" type="sibTrans" cxnId="{6C79141D-CA32-4F43-8199-265DF7C94BC2}">
      <dgm:prSet/>
      <dgm:spPr/>
      <dgm:t>
        <a:bodyPr/>
        <a:lstStyle/>
        <a:p>
          <a:endParaRPr lang="en-US"/>
        </a:p>
      </dgm:t>
    </dgm:pt>
    <dgm:pt modelId="{4197EBD9-5483-4032-94F6-1B0866AE8254}">
      <dgm:prSet phldrT="[Texte]"/>
      <dgm:spPr/>
      <dgm:t>
        <a:bodyPr/>
        <a:lstStyle/>
        <a:p>
          <a:r>
            <a:rPr lang="fr-FR" dirty="0"/>
            <a:t>La chaîne html passée doit être purifiée avec </a:t>
          </a:r>
          <a:r>
            <a:rPr lang="fr-FR" dirty="0" err="1">
              <a:hlinkClick xmlns:r="http://schemas.openxmlformats.org/officeDocument/2006/relationships" r:id="rId1"/>
            </a:rPr>
            <a:t>DOMPurify</a:t>
          </a:r>
          <a:r>
            <a:rPr lang="fr-FR" dirty="0"/>
            <a:t>.</a:t>
          </a:r>
          <a:endParaRPr lang="en-US" dirty="0"/>
        </a:p>
      </dgm:t>
    </dgm:pt>
    <dgm:pt modelId="{8BA86FC9-3C5A-4630-93CB-F0657D9D8CE1}" type="parTrans" cxnId="{7A9C51A4-17CF-4CBC-A995-61C031B05548}">
      <dgm:prSet/>
      <dgm:spPr/>
      <dgm:t>
        <a:bodyPr/>
        <a:lstStyle/>
        <a:p>
          <a:endParaRPr lang="en-US"/>
        </a:p>
      </dgm:t>
    </dgm:pt>
    <dgm:pt modelId="{2B033A50-315E-4E3D-B7EE-A37FA1962F7C}" type="sibTrans" cxnId="{7A9C51A4-17CF-4CBC-A995-61C031B05548}">
      <dgm:prSet/>
      <dgm:spPr/>
      <dgm:t>
        <a:bodyPr/>
        <a:lstStyle/>
        <a:p>
          <a:endParaRPr lang="en-US"/>
        </a:p>
      </dgm:t>
    </dgm:pt>
    <dgm:pt modelId="{C93DE410-3894-44FA-9775-1EBF1B93D7C9}">
      <dgm:prSet phldrT="[Texte]"/>
      <dgm:spPr/>
      <dgm:t>
        <a:bodyPr/>
        <a:lstStyle/>
        <a:p>
          <a:r>
            <a:rPr lang="fr-FR" dirty="0" err="1"/>
            <a:t>React</a:t>
          </a:r>
          <a:r>
            <a:rPr lang="fr-FR" dirty="0"/>
            <a:t> est déclarative.</a:t>
          </a:r>
          <a:endParaRPr lang="en-US" dirty="0"/>
        </a:p>
      </dgm:t>
    </dgm:pt>
    <dgm:pt modelId="{809D4A2F-5B74-4796-937C-6797DB520FF9}" type="parTrans" cxnId="{31C134F4-49A1-4D3D-B5AD-F89611E3BAE7}">
      <dgm:prSet/>
      <dgm:spPr/>
      <dgm:t>
        <a:bodyPr/>
        <a:lstStyle/>
        <a:p>
          <a:endParaRPr lang="en-US"/>
        </a:p>
      </dgm:t>
    </dgm:pt>
    <dgm:pt modelId="{114152A4-FA54-4B9F-AB0E-46C1913F6FE3}" type="sibTrans" cxnId="{31C134F4-49A1-4D3D-B5AD-F89611E3BAE7}">
      <dgm:prSet/>
      <dgm:spPr/>
      <dgm:t>
        <a:bodyPr/>
        <a:lstStyle/>
        <a:p>
          <a:endParaRPr lang="en-US"/>
        </a:p>
      </dgm:t>
    </dgm:pt>
    <dgm:pt modelId="{6F89B116-6895-4CC9-81E6-A296136D587F}" type="pres">
      <dgm:prSet presAssocID="{E4EB09AB-5632-4939-A424-646B55B01BA5}" presName="linear" presStyleCnt="0">
        <dgm:presLayoutVars>
          <dgm:animLvl val="lvl"/>
          <dgm:resizeHandles val="exact"/>
        </dgm:presLayoutVars>
      </dgm:prSet>
      <dgm:spPr/>
    </dgm:pt>
    <dgm:pt modelId="{EDB05B11-7352-4B63-BE4B-5143C3E45015}" type="pres">
      <dgm:prSet presAssocID="{C93DE410-3894-44FA-9775-1EBF1B93D7C9}" presName="parentText" presStyleLbl="node1" presStyleIdx="0" presStyleCnt="3">
        <dgm:presLayoutVars>
          <dgm:chMax val="0"/>
          <dgm:bulletEnabled val="1"/>
        </dgm:presLayoutVars>
      </dgm:prSet>
      <dgm:spPr/>
    </dgm:pt>
    <dgm:pt modelId="{08869A44-F74B-4F17-8E63-D8201C3E3B0E}" type="pres">
      <dgm:prSet presAssocID="{114152A4-FA54-4B9F-AB0E-46C1913F6FE3}" presName="spacer" presStyleCnt="0"/>
      <dgm:spPr/>
    </dgm:pt>
    <dgm:pt modelId="{3B1A6638-D324-4C20-8574-B34EB2028A89}" type="pres">
      <dgm:prSet presAssocID="{4246A91E-9D49-4EDD-95E1-E7B531CA514D}" presName="parentText" presStyleLbl="node1" presStyleIdx="1" presStyleCnt="3">
        <dgm:presLayoutVars>
          <dgm:chMax val="0"/>
          <dgm:bulletEnabled val="1"/>
        </dgm:presLayoutVars>
      </dgm:prSet>
      <dgm:spPr/>
    </dgm:pt>
    <dgm:pt modelId="{BD7593DE-91C2-468D-AAFD-1F7316285FE8}" type="pres">
      <dgm:prSet presAssocID="{547BFBE6-BB11-4DF7-815A-BABDE11A391C}" presName="spacer" presStyleCnt="0"/>
      <dgm:spPr/>
    </dgm:pt>
    <dgm:pt modelId="{96B73FD0-5A86-4CD1-BB48-8FEA19BD2132}" type="pres">
      <dgm:prSet presAssocID="{4197EBD9-5483-4032-94F6-1B0866AE8254}" presName="parentText" presStyleLbl="node1" presStyleIdx="2" presStyleCnt="3">
        <dgm:presLayoutVars>
          <dgm:chMax val="0"/>
          <dgm:bulletEnabled val="1"/>
        </dgm:presLayoutVars>
      </dgm:prSet>
      <dgm:spPr/>
    </dgm:pt>
  </dgm:ptLst>
  <dgm:cxnLst>
    <dgm:cxn modelId="{6C79141D-CA32-4F43-8199-265DF7C94BC2}" srcId="{E4EB09AB-5632-4939-A424-646B55B01BA5}" destId="{4246A91E-9D49-4EDD-95E1-E7B531CA514D}" srcOrd="1" destOrd="0" parTransId="{22BBAE61-DDE1-4154-AEE6-90F37A93F936}" sibTransId="{547BFBE6-BB11-4DF7-815A-BABDE11A391C}"/>
    <dgm:cxn modelId="{C037821D-26F7-4F43-88A8-84D0C46AA432}" type="presOf" srcId="{4246A91E-9D49-4EDD-95E1-E7B531CA514D}" destId="{3B1A6638-D324-4C20-8574-B34EB2028A89}" srcOrd="0" destOrd="0" presId="urn:microsoft.com/office/officeart/2005/8/layout/vList2"/>
    <dgm:cxn modelId="{A4141F5B-5B94-4F5F-BDF1-9509343EBDC9}" type="presOf" srcId="{E4EB09AB-5632-4939-A424-646B55B01BA5}" destId="{6F89B116-6895-4CC9-81E6-A296136D587F}" srcOrd="0" destOrd="0" presId="urn:microsoft.com/office/officeart/2005/8/layout/vList2"/>
    <dgm:cxn modelId="{18198C74-37BF-462B-807A-9E8B68E88497}" type="presOf" srcId="{C93DE410-3894-44FA-9775-1EBF1B93D7C9}" destId="{EDB05B11-7352-4B63-BE4B-5143C3E45015}" srcOrd="0" destOrd="0" presId="urn:microsoft.com/office/officeart/2005/8/layout/vList2"/>
    <dgm:cxn modelId="{D7D5C3A3-0ACA-40E2-A514-05510CE36402}" type="presOf" srcId="{4197EBD9-5483-4032-94F6-1B0866AE8254}" destId="{96B73FD0-5A86-4CD1-BB48-8FEA19BD2132}" srcOrd="0" destOrd="0" presId="urn:microsoft.com/office/officeart/2005/8/layout/vList2"/>
    <dgm:cxn modelId="{7A9C51A4-17CF-4CBC-A995-61C031B05548}" srcId="{E4EB09AB-5632-4939-A424-646B55B01BA5}" destId="{4197EBD9-5483-4032-94F6-1B0866AE8254}" srcOrd="2" destOrd="0" parTransId="{8BA86FC9-3C5A-4630-93CB-F0657D9D8CE1}" sibTransId="{2B033A50-315E-4E3D-B7EE-A37FA1962F7C}"/>
    <dgm:cxn modelId="{31C134F4-49A1-4D3D-B5AD-F89611E3BAE7}" srcId="{E4EB09AB-5632-4939-A424-646B55B01BA5}" destId="{C93DE410-3894-44FA-9775-1EBF1B93D7C9}" srcOrd="0" destOrd="0" parTransId="{809D4A2F-5B74-4796-937C-6797DB520FF9}" sibTransId="{114152A4-FA54-4B9F-AB0E-46C1913F6FE3}"/>
    <dgm:cxn modelId="{F58A0A29-C6C7-463D-B9F5-79C2D2BF5B52}" type="presParOf" srcId="{6F89B116-6895-4CC9-81E6-A296136D587F}" destId="{EDB05B11-7352-4B63-BE4B-5143C3E45015}" srcOrd="0" destOrd="0" presId="urn:microsoft.com/office/officeart/2005/8/layout/vList2"/>
    <dgm:cxn modelId="{DB9A26CF-F6F8-4B87-B87C-05644F653C43}" type="presParOf" srcId="{6F89B116-6895-4CC9-81E6-A296136D587F}" destId="{08869A44-F74B-4F17-8E63-D8201C3E3B0E}" srcOrd="1" destOrd="0" presId="urn:microsoft.com/office/officeart/2005/8/layout/vList2"/>
    <dgm:cxn modelId="{B5A62D3F-EA27-405A-984E-4C4C6985A47E}" type="presParOf" srcId="{6F89B116-6895-4CC9-81E6-A296136D587F}" destId="{3B1A6638-D324-4C20-8574-B34EB2028A89}" srcOrd="2" destOrd="0" presId="urn:microsoft.com/office/officeart/2005/8/layout/vList2"/>
    <dgm:cxn modelId="{22447CC2-9BAD-4138-AEF6-6804100A9C94}" type="presParOf" srcId="{6F89B116-6895-4CC9-81E6-A296136D587F}" destId="{BD7593DE-91C2-468D-AAFD-1F7316285FE8}" srcOrd="3" destOrd="0" presId="urn:microsoft.com/office/officeart/2005/8/layout/vList2"/>
    <dgm:cxn modelId="{5BB14F41-6F67-489F-9B10-82EEA99E58D8}" type="presParOf" srcId="{6F89B116-6895-4CC9-81E6-A296136D587F}" destId="{96B73FD0-5A86-4CD1-BB48-8FEA19BD213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4EB09AB-5632-4939-A424-646B55B01BA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246A91E-9D49-4EDD-95E1-E7B531CA514D}">
      <dgm:prSet phldrT="[Texte]"/>
      <dgm:spPr/>
      <dgm:t>
        <a:bodyPr/>
        <a:lstStyle/>
        <a:p>
          <a:r>
            <a:rPr lang="en-US" dirty="0"/>
            <a:t>There are a few good use cases for refs: </a:t>
          </a:r>
        </a:p>
      </dgm:t>
    </dgm:pt>
    <dgm:pt modelId="{22BBAE61-DDE1-4154-AEE6-90F37A93F936}" type="parTrans" cxnId="{6C79141D-CA32-4F43-8199-265DF7C94BC2}">
      <dgm:prSet/>
      <dgm:spPr/>
      <dgm:t>
        <a:bodyPr/>
        <a:lstStyle/>
        <a:p>
          <a:endParaRPr lang="en-US"/>
        </a:p>
      </dgm:t>
    </dgm:pt>
    <dgm:pt modelId="{547BFBE6-BB11-4DF7-815A-BABDE11A391C}" type="sibTrans" cxnId="{6C79141D-CA32-4F43-8199-265DF7C94BC2}">
      <dgm:prSet/>
      <dgm:spPr/>
      <dgm:t>
        <a:bodyPr/>
        <a:lstStyle/>
        <a:p>
          <a:endParaRPr lang="en-US"/>
        </a:p>
      </dgm:t>
    </dgm:pt>
    <dgm:pt modelId="{4197EBD9-5483-4032-94F6-1B0866AE8254}">
      <dgm:prSet phldrT="[Texte]"/>
      <dgm:spPr/>
      <dgm:t>
        <a:bodyPr/>
        <a:lstStyle/>
        <a:p>
          <a:r>
            <a:rPr lang="en-US" dirty="0"/>
            <a:t>Avoid using refs for anything that can be done declaratively.</a:t>
          </a:r>
        </a:p>
      </dgm:t>
    </dgm:pt>
    <dgm:pt modelId="{8BA86FC9-3C5A-4630-93CB-F0657D9D8CE1}" type="parTrans" cxnId="{7A9C51A4-17CF-4CBC-A995-61C031B05548}">
      <dgm:prSet/>
      <dgm:spPr/>
      <dgm:t>
        <a:bodyPr/>
        <a:lstStyle/>
        <a:p>
          <a:endParaRPr lang="en-US"/>
        </a:p>
      </dgm:t>
    </dgm:pt>
    <dgm:pt modelId="{2B033A50-315E-4E3D-B7EE-A37FA1962F7C}" type="sibTrans" cxnId="{7A9C51A4-17CF-4CBC-A995-61C031B05548}">
      <dgm:prSet/>
      <dgm:spPr/>
      <dgm:t>
        <a:bodyPr/>
        <a:lstStyle/>
        <a:p>
          <a:endParaRPr lang="en-US"/>
        </a:p>
      </dgm:t>
    </dgm:pt>
    <dgm:pt modelId="{C93DE410-3894-44FA-9775-1EBF1B93D7C9}">
      <dgm:prSet phldrT="[Texte]"/>
      <dgm:spPr/>
      <dgm:t>
        <a:bodyPr/>
        <a:lstStyle/>
        <a:p>
          <a:r>
            <a:rPr lang="fr-FR" dirty="0" err="1"/>
            <a:t>React</a:t>
          </a:r>
          <a:r>
            <a:rPr lang="fr-FR" dirty="0"/>
            <a:t> est déclarative.</a:t>
          </a:r>
          <a:endParaRPr lang="en-US" dirty="0"/>
        </a:p>
      </dgm:t>
    </dgm:pt>
    <dgm:pt modelId="{809D4A2F-5B74-4796-937C-6797DB520FF9}" type="parTrans" cxnId="{31C134F4-49A1-4D3D-B5AD-F89611E3BAE7}">
      <dgm:prSet/>
      <dgm:spPr/>
      <dgm:t>
        <a:bodyPr/>
        <a:lstStyle/>
        <a:p>
          <a:endParaRPr lang="en-US"/>
        </a:p>
      </dgm:t>
    </dgm:pt>
    <dgm:pt modelId="{114152A4-FA54-4B9F-AB0E-46C1913F6FE3}" type="sibTrans" cxnId="{31C134F4-49A1-4D3D-B5AD-F89611E3BAE7}">
      <dgm:prSet/>
      <dgm:spPr/>
      <dgm:t>
        <a:bodyPr/>
        <a:lstStyle/>
        <a:p>
          <a:endParaRPr lang="en-US"/>
        </a:p>
      </dgm:t>
    </dgm:pt>
    <dgm:pt modelId="{32A403FD-45A6-4B28-9930-949B8ED2D140}">
      <dgm:prSet/>
      <dgm:spPr/>
      <dgm:t>
        <a:bodyPr/>
        <a:lstStyle/>
        <a:p>
          <a:r>
            <a:rPr lang="en-US" dirty="0" err="1"/>
            <a:t>Managing focus, text selection, or media playback.</a:t>
          </a:r>
        </a:p>
      </dgm:t>
    </dgm:pt>
    <dgm:pt modelId="{E7EB7954-DBEF-416D-8642-7B1F161FBA55}" type="parTrans" cxnId="{D7300CCB-4355-447C-838B-E1CEDDC41B27}">
      <dgm:prSet/>
      <dgm:spPr/>
      <dgm:t>
        <a:bodyPr/>
        <a:lstStyle/>
        <a:p>
          <a:endParaRPr lang="en-US"/>
        </a:p>
      </dgm:t>
    </dgm:pt>
    <dgm:pt modelId="{8DE0E261-5FCC-4E2C-8A9F-C7F4ABBD4EA0}" type="sibTrans" cxnId="{D7300CCB-4355-447C-838B-E1CEDDC41B27}">
      <dgm:prSet/>
      <dgm:spPr/>
      <dgm:t>
        <a:bodyPr/>
        <a:lstStyle/>
        <a:p>
          <a:endParaRPr lang="en-US"/>
        </a:p>
      </dgm:t>
    </dgm:pt>
    <dgm:pt modelId="{47762137-749B-43D0-9181-468A65DF1512}">
      <dgm:prSet/>
      <dgm:spPr/>
      <dgm:t>
        <a:bodyPr/>
        <a:lstStyle/>
        <a:p>
          <a:r>
            <a:rPr lang="en-US" dirty="0" err="1"/>
            <a:t>Triggering imperative animations.</a:t>
          </a:r>
        </a:p>
      </dgm:t>
    </dgm:pt>
    <dgm:pt modelId="{C1755B38-1AA0-4FB1-BD8B-48CB30E567C7}" type="parTrans" cxnId="{2AF4549B-BC64-4228-BFBB-33DA10F20AC7}">
      <dgm:prSet/>
      <dgm:spPr/>
      <dgm:t>
        <a:bodyPr/>
        <a:lstStyle/>
        <a:p>
          <a:endParaRPr lang="en-US"/>
        </a:p>
      </dgm:t>
    </dgm:pt>
    <dgm:pt modelId="{33AED01B-1F52-4D78-A249-51B203B50DCA}" type="sibTrans" cxnId="{2AF4549B-BC64-4228-BFBB-33DA10F20AC7}">
      <dgm:prSet/>
      <dgm:spPr/>
      <dgm:t>
        <a:bodyPr/>
        <a:lstStyle/>
        <a:p>
          <a:endParaRPr lang="en-US"/>
        </a:p>
      </dgm:t>
    </dgm:pt>
    <dgm:pt modelId="{9DC36300-9658-4739-A01F-6764A7F55BA7}">
      <dgm:prSet/>
      <dgm:spPr/>
      <dgm:t>
        <a:bodyPr/>
        <a:lstStyle/>
        <a:p>
          <a:r>
            <a:rPr lang="en-US" dirty="0" err="1"/>
            <a:t>Integrating with third-party DOM libraries.</a:t>
          </a:r>
        </a:p>
      </dgm:t>
    </dgm:pt>
    <dgm:pt modelId="{31701191-6D8F-4077-BD2B-AB7930900DB0}" type="parTrans" cxnId="{DDA907F5-FC97-463E-A210-B886978606B7}">
      <dgm:prSet/>
      <dgm:spPr/>
      <dgm:t>
        <a:bodyPr/>
        <a:lstStyle/>
        <a:p>
          <a:endParaRPr lang="en-US"/>
        </a:p>
      </dgm:t>
    </dgm:pt>
    <dgm:pt modelId="{B582CAEA-1E91-4929-8897-B4CC83433CE5}" type="sibTrans" cxnId="{DDA907F5-FC97-463E-A210-B886978606B7}">
      <dgm:prSet/>
      <dgm:spPr/>
      <dgm:t>
        <a:bodyPr/>
        <a:lstStyle/>
        <a:p>
          <a:endParaRPr lang="en-US"/>
        </a:p>
      </dgm:t>
    </dgm:pt>
    <dgm:pt modelId="{6F89B116-6895-4CC9-81E6-A296136D587F}" type="pres">
      <dgm:prSet presAssocID="{E4EB09AB-5632-4939-A424-646B55B01BA5}" presName="linear" presStyleCnt="0">
        <dgm:presLayoutVars>
          <dgm:animLvl val="lvl"/>
          <dgm:resizeHandles val="exact"/>
        </dgm:presLayoutVars>
      </dgm:prSet>
      <dgm:spPr/>
    </dgm:pt>
    <dgm:pt modelId="{EDB05B11-7352-4B63-BE4B-5143C3E45015}" type="pres">
      <dgm:prSet presAssocID="{C93DE410-3894-44FA-9775-1EBF1B93D7C9}" presName="parentText" presStyleLbl="node1" presStyleIdx="0" presStyleCnt="3">
        <dgm:presLayoutVars>
          <dgm:chMax val="0"/>
          <dgm:bulletEnabled val="1"/>
        </dgm:presLayoutVars>
      </dgm:prSet>
      <dgm:spPr/>
    </dgm:pt>
    <dgm:pt modelId="{08869A44-F74B-4F17-8E63-D8201C3E3B0E}" type="pres">
      <dgm:prSet presAssocID="{114152A4-FA54-4B9F-AB0E-46C1913F6FE3}" presName="spacer" presStyleCnt="0"/>
      <dgm:spPr/>
    </dgm:pt>
    <dgm:pt modelId="{3B1A6638-D324-4C20-8574-B34EB2028A89}" type="pres">
      <dgm:prSet presAssocID="{4246A91E-9D49-4EDD-95E1-E7B531CA514D}" presName="parentText" presStyleLbl="node1" presStyleIdx="1" presStyleCnt="3">
        <dgm:presLayoutVars>
          <dgm:chMax val="0"/>
          <dgm:bulletEnabled val="1"/>
        </dgm:presLayoutVars>
      </dgm:prSet>
      <dgm:spPr/>
    </dgm:pt>
    <dgm:pt modelId="{ED0CA46B-6149-44FF-A389-59906A289396}" type="pres">
      <dgm:prSet presAssocID="{4246A91E-9D49-4EDD-95E1-E7B531CA514D}" presName="childText" presStyleLbl="revTx" presStyleIdx="0" presStyleCnt="1">
        <dgm:presLayoutVars>
          <dgm:bulletEnabled val="1"/>
        </dgm:presLayoutVars>
      </dgm:prSet>
      <dgm:spPr/>
    </dgm:pt>
    <dgm:pt modelId="{96B73FD0-5A86-4CD1-BB48-8FEA19BD2132}" type="pres">
      <dgm:prSet presAssocID="{4197EBD9-5483-4032-94F6-1B0866AE8254}" presName="parentText" presStyleLbl="node1" presStyleIdx="2" presStyleCnt="3">
        <dgm:presLayoutVars>
          <dgm:chMax val="0"/>
          <dgm:bulletEnabled val="1"/>
        </dgm:presLayoutVars>
      </dgm:prSet>
      <dgm:spPr/>
    </dgm:pt>
  </dgm:ptLst>
  <dgm:cxnLst>
    <dgm:cxn modelId="{AEE3FF0A-E9F9-4AF2-8287-50EFB67DECD5}" type="presOf" srcId="{47762137-749B-43D0-9181-468A65DF1512}" destId="{ED0CA46B-6149-44FF-A389-59906A289396}" srcOrd="0" destOrd="1" presId="urn:microsoft.com/office/officeart/2005/8/layout/vList2"/>
    <dgm:cxn modelId="{6C79141D-CA32-4F43-8199-265DF7C94BC2}" srcId="{E4EB09AB-5632-4939-A424-646B55B01BA5}" destId="{4246A91E-9D49-4EDD-95E1-E7B531CA514D}" srcOrd="1" destOrd="0" parTransId="{22BBAE61-DDE1-4154-AEE6-90F37A93F936}" sibTransId="{547BFBE6-BB11-4DF7-815A-BABDE11A391C}"/>
    <dgm:cxn modelId="{C037821D-26F7-4F43-88A8-84D0C46AA432}" type="presOf" srcId="{4246A91E-9D49-4EDD-95E1-E7B531CA514D}" destId="{3B1A6638-D324-4C20-8574-B34EB2028A89}" srcOrd="0" destOrd="0" presId="urn:microsoft.com/office/officeart/2005/8/layout/vList2"/>
    <dgm:cxn modelId="{A4141F5B-5B94-4F5F-BDF1-9509343EBDC9}" type="presOf" srcId="{E4EB09AB-5632-4939-A424-646B55B01BA5}" destId="{6F89B116-6895-4CC9-81E6-A296136D587F}" srcOrd="0" destOrd="0" presId="urn:microsoft.com/office/officeart/2005/8/layout/vList2"/>
    <dgm:cxn modelId="{18198C74-37BF-462B-807A-9E8B68E88497}" type="presOf" srcId="{C93DE410-3894-44FA-9775-1EBF1B93D7C9}" destId="{EDB05B11-7352-4B63-BE4B-5143C3E45015}" srcOrd="0" destOrd="0" presId="urn:microsoft.com/office/officeart/2005/8/layout/vList2"/>
    <dgm:cxn modelId="{5AF63257-46F4-4DD4-A777-DC36E4A022F4}" type="presOf" srcId="{9DC36300-9658-4739-A01F-6764A7F55BA7}" destId="{ED0CA46B-6149-44FF-A389-59906A289396}" srcOrd="0" destOrd="2" presId="urn:microsoft.com/office/officeart/2005/8/layout/vList2"/>
    <dgm:cxn modelId="{2AF4549B-BC64-4228-BFBB-33DA10F20AC7}" srcId="{4246A91E-9D49-4EDD-95E1-E7B531CA514D}" destId="{47762137-749B-43D0-9181-468A65DF1512}" srcOrd="1" destOrd="0" parTransId="{C1755B38-1AA0-4FB1-BD8B-48CB30E567C7}" sibTransId="{33AED01B-1F52-4D78-A249-51B203B50DCA}"/>
    <dgm:cxn modelId="{D7D5C3A3-0ACA-40E2-A514-05510CE36402}" type="presOf" srcId="{4197EBD9-5483-4032-94F6-1B0866AE8254}" destId="{96B73FD0-5A86-4CD1-BB48-8FEA19BD2132}" srcOrd="0" destOrd="0" presId="urn:microsoft.com/office/officeart/2005/8/layout/vList2"/>
    <dgm:cxn modelId="{7A9C51A4-17CF-4CBC-A995-61C031B05548}" srcId="{E4EB09AB-5632-4939-A424-646B55B01BA5}" destId="{4197EBD9-5483-4032-94F6-1B0866AE8254}" srcOrd="2" destOrd="0" parTransId="{8BA86FC9-3C5A-4630-93CB-F0657D9D8CE1}" sibTransId="{2B033A50-315E-4E3D-B7EE-A37FA1962F7C}"/>
    <dgm:cxn modelId="{C41F2DC6-6820-4E2A-A951-BA401E0B8348}" type="presOf" srcId="{32A403FD-45A6-4B28-9930-949B8ED2D140}" destId="{ED0CA46B-6149-44FF-A389-59906A289396}" srcOrd="0" destOrd="0" presId="urn:microsoft.com/office/officeart/2005/8/layout/vList2"/>
    <dgm:cxn modelId="{D7300CCB-4355-447C-838B-E1CEDDC41B27}" srcId="{4246A91E-9D49-4EDD-95E1-E7B531CA514D}" destId="{32A403FD-45A6-4B28-9930-949B8ED2D140}" srcOrd="0" destOrd="0" parTransId="{E7EB7954-DBEF-416D-8642-7B1F161FBA55}" sibTransId="{8DE0E261-5FCC-4E2C-8A9F-C7F4ABBD4EA0}"/>
    <dgm:cxn modelId="{31C134F4-49A1-4D3D-B5AD-F89611E3BAE7}" srcId="{E4EB09AB-5632-4939-A424-646B55B01BA5}" destId="{C93DE410-3894-44FA-9775-1EBF1B93D7C9}" srcOrd="0" destOrd="0" parTransId="{809D4A2F-5B74-4796-937C-6797DB520FF9}" sibTransId="{114152A4-FA54-4B9F-AB0E-46C1913F6FE3}"/>
    <dgm:cxn modelId="{DDA907F5-FC97-463E-A210-B886978606B7}" srcId="{4246A91E-9D49-4EDD-95E1-E7B531CA514D}" destId="{9DC36300-9658-4739-A01F-6764A7F55BA7}" srcOrd="2" destOrd="0" parTransId="{31701191-6D8F-4077-BD2B-AB7930900DB0}" sibTransId="{B582CAEA-1E91-4929-8897-B4CC83433CE5}"/>
    <dgm:cxn modelId="{F58A0A29-C6C7-463D-B9F5-79C2D2BF5B52}" type="presParOf" srcId="{6F89B116-6895-4CC9-81E6-A296136D587F}" destId="{EDB05B11-7352-4B63-BE4B-5143C3E45015}" srcOrd="0" destOrd="0" presId="urn:microsoft.com/office/officeart/2005/8/layout/vList2"/>
    <dgm:cxn modelId="{DB9A26CF-F6F8-4B87-B87C-05644F653C43}" type="presParOf" srcId="{6F89B116-6895-4CC9-81E6-A296136D587F}" destId="{08869A44-F74B-4F17-8E63-D8201C3E3B0E}" srcOrd="1" destOrd="0" presId="urn:microsoft.com/office/officeart/2005/8/layout/vList2"/>
    <dgm:cxn modelId="{B5A62D3F-EA27-405A-984E-4C4C6985A47E}" type="presParOf" srcId="{6F89B116-6895-4CC9-81E6-A296136D587F}" destId="{3B1A6638-D324-4C20-8574-B34EB2028A89}" srcOrd="2" destOrd="0" presId="urn:microsoft.com/office/officeart/2005/8/layout/vList2"/>
    <dgm:cxn modelId="{E88F37AA-6FF7-4955-A26B-CB3D16BCA718}" type="presParOf" srcId="{6F89B116-6895-4CC9-81E6-A296136D587F}" destId="{ED0CA46B-6149-44FF-A389-59906A289396}" srcOrd="3" destOrd="0" presId="urn:microsoft.com/office/officeart/2005/8/layout/vList2"/>
    <dgm:cxn modelId="{5BB14F41-6F67-489F-9B10-82EEA99E58D8}" type="presParOf" srcId="{6F89B116-6895-4CC9-81E6-A296136D587F}" destId="{96B73FD0-5A86-4CD1-BB48-8FEA19BD213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EFA358-C19C-450C-BB99-4A07B9F43367}" type="doc">
      <dgm:prSet loTypeId="urn:microsoft.com/office/officeart/2005/8/layout/list1" loCatId="list" qsTypeId="urn:microsoft.com/office/officeart/2005/8/quickstyle/simple1" qsCatId="simple" csTypeId="urn:microsoft.com/office/officeart/2005/8/colors/colorful1" csCatId="colorful" phldr="1"/>
      <dgm:spPr/>
    </dgm:pt>
    <dgm:pt modelId="{7C7F8B2B-FB97-4C7A-B411-6477CD506C70}">
      <dgm:prSet phldrT="[Texte]"/>
      <dgm:spPr/>
      <dgm:t>
        <a:bodyPr/>
        <a:lstStyle/>
        <a:p>
          <a:r>
            <a:rPr lang="fr-FR" dirty="0"/>
            <a:t>Maintenabilité</a:t>
          </a:r>
          <a:endParaRPr lang="en-US" dirty="0"/>
        </a:p>
      </dgm:t>
    </dgm:pt>
    <dgm:pt modelId="{7D1ED8CB-5974-4EA8-8D1A-CF078D17FD3C}" type="parTrans" cxnId="{3DEF2B13-B209-42E1-8FB1-3B20EEEE4493}">
      <dgm:prSet/>
      <dgm:spPr/>
      <dgm:t>
        <a:bodyPr/>
        <a:lstStyle/>
        <a:p>
          <a:endParaRPr lang="en-US"/>
        </a:p>
      </dgm:t>
    </dgm:pt>
    <dgm:pt modelId="{0BBA9C98-7525-4E63-9DD0-330798F5925A}" type="sibTrans" cxnId="{3DEF2B13-B209-42E1-8FB1-3B20EEEE4493}">
      <dgm:prSet/>
      <dgm:spPr/>
      <dgm:t>
        <a:bodyPr/>
        <a:lstStyle/>
        <a:p>
          <a:endParaRPr lang="en-US"/>
        </a:p>
      </dgm:t>
    </dgm:pt>
    <dgm:pt modelId="{B17B772D-ADF2-4712-931F-3B8A94A147BE}">
      <dgm:prSet phldrT="[Texte]"/>
      <dgm:spPr/>
      <dgm:t>
        <a:bodyPr/>
        <a:lstStyle/>
        <a:p>
          <a:r>
            <a:rPr lang="fr-FR" dirty="0"/>
            <a:t>Performances</a:t>
          </a:r>
          <a:endParaRPr lang="en-US" dirty="0"/>
        </a:p>
      </dgm:t>
    </dgm:pt>
    <dgm:pt modelId="{7E871615-ACB9-4665-BD98-73D8C85CC6C0}" type="parTrans" cxnId="{98CF98F7-8038-4645-ABCD-405DBCFA03A0}">
      <dgm:prSet/>
      <dgm:spPr/>
      <dgm:t>
        <a:bodyPr/>
        <a:lstStyle/>
        <a:p>
          <a:endParaRPr lang="en-US"/>
        </a:p>
      </dgm:t>
    </dgm:pt>
    <dgm:pt modelId="{F6BCDA79-A752-48C8-B40D-E28CA1D1EAC7}" type="sibTrans" cxnId="{98CF98F7-8038-4645-ABCD-405DBCFA03A0}">
      <dgm:prSet/>
      <dgm:spPr/>
      <dgm:t>
        <a:bodyPr/>
        <a:lstStyle/>
        <a:p>
          <a:endParaRPr lang="en-US"/>
        </a:p>
      </dgm:t>
    </dgm:pt>
    <dgm:pt modelId="{D14E718A-71B3-4F0E-BC7A-51DF188F32C6}">
      <dgm:prSet phldrT="[Texte]"/>
      <dgm:spPr/>
      <dgm:t>
        <a:bodyPr/>
        <a:lstStyle/>
        <a:p>
          <a:r>
            <a:rPr lang="fr-FR" dirty="0"/>
            <a:t>Efficacité</a:t>
          </a:r>
          <a:endParaRPr lang="en-US" dirty="0"/>
        </a:p>
      </dgm:t>
    </dgm:pt>
    <dgm:pt modelId="{A5BB075E-3959-4C2E-88DE-1E07E9082DDA}" type="parTrans" cxnId="{596DC85F-FA64-4EE2-A13E-5213B7EF97BE}">
      <dgm:prSet/>
      <dgm:spPr/>
      <dgm:t>
        <a:bodyPr/>
        <a:lstStyle/>
        <a:p>
          <a:endParaRPr lang="en-US"/>
        </a:p>
      </dgm:t>
    </dgm:pt>
    <dgm:pt modelId="{2978CA50-FE49-47FF-BEFB-EA4F4E369646}" type="sibTrans" cxnId="{596DC85F-FA64-4EE2-A13E-5213B7EF97BE}">
      <dgm:prSet/>
      <dgm:spPr/>
      <dgm:t>
        <a:bodyPr/>
        <a:lstStyle/>
        <a:p>
          <a:endParaRPr lang="en-US"/>
        </a:p>
      </dgm:t>
    </dgm:pt>
    <dgm:pt modelId="{25E72BDD-0178-4F9F-A102-ACA5F85E95D7}" type="pres">
      <dgm:prSet presAssocID="{B8EFA358-C19C-450C-BB99-4A07B9F43367}" presName="linear" presStyleCnt="0">
        <dgm:presLayoutVars>
          <dgm:dir/>
          <dgm:animLvl val="lvl"/>
          <dgm:resizeHandles val="exact"/>
        </dgm:presLayoutVars>
      </dgm:prSet>
      <dgm:spPr/>
    </dgm:pt>
    <dgm:pt modelId="{1723CDDD-5892-4A2A-AE80-B05F5F1AEB38}" type="pres">
      <dgm:prSet presAssocID="{7C7F8B2B-FB97-4C7A-B411-6477CD506C70}" presName="parentLin" presStyleCnt="0"/>
      <dgm:spPr/>
    </dgm:pt>
    <dgm:pt modelId="{4757DA0A-B749-4D0B-92CE-EFC0183253A3}" type="pres">
      <dgm:prSet presAssocID="{7C7F8B2B-FB97-4C7A-B411-6477CD506C70}" presName="parentLeftMargin" presStyleLbl="node1" presStyleIdx="0" presStyleCnt="3"/>
      <dgm:spPr/>
    </dgm:pt>
    <dgm:pt modelId="{C3EF202F-8DC9-4F7C-9ED8-5EDA5E65EA4A}" type="pres">
      <dgm:prSet presAssocID="{7C7F8B2B-FB97-4C7A-B411-6477CD506C70}" presName="parentText" presStyleLbl="node1" presStyleIdx="0" presStyleCnt="3">
        <dgm:presLayoutVars>
          <dgm:chMax val="0"/>
          <dgm:bulletEnabled val="1"/>
        </dgm:presLayoutVars>
      </dgm:prSet>
      <dgm:spPr/>
    </dgm:pt>
    <dgm:pt modelId="{663F7649-803B-471D-9B78-C1519A207787}" type="pres">
      <dgm:prSet presAssocID="{7C7F8B2B-FB97-4C7A-B411-6477CD506C70}" presName="negativeSpace" presStyleCnt="0"/>
      <dgm:spPr/>
    </dgm:pt>
    <dgm:pt modelId="{3E7A139E-3923-4003-8534-6D9ABAB37EAF}" type="pres">
      <dgm:prSet presAssocID="{7C7F8B2B-FB97-4C7A-B411-6477CD506C70}" presName="childText" presStyleLbl="conFgAcc1" presStyleIdx="0" presStyleCnt="3">
        <dgm:presLayoutVars>
          <dgm:bulletEnabled val="1"/>
        </dgm:presLayoutVars>
      </dgm:prSet>
      <dgm:spPr/>
    </dgm:pt>
    <dgm:pt modelId="{6E5E54EC-DF5F-466A-86CB-DC9F7DB27C2E}" type="pres">
      <dgm:prSet presAssocID="{0BBA9C98-7525-4E63-9DD0-330798F5925A}" presName="spaceBetweenRectangles" presStyleCnt="0"/>
      <dgm:spPr/>
    </dgm:pt>
    <dgm:pt modelId="{4DA312AD-6AA4-4BEC-95C7-85727D47D51D}" type="pres">
      <dgm:prSet presAssocID="{B17B772D-ADF2-4712-931F-3B8A94A147BE}" presName="parentLin" presStyleCnt="0"/>
      <dgm:spPr/>
    </dgm:pt>
    <dgm:pt modelId="{F9134CDE-B29A-4010-ABF4-1471B171B160}" type="pres">
      <dgm:prSet presAssocID="{B17B772D-ADF2-4712-931F-3B8A94A147BE}" presName="parentLeftMargin" presStyleLbl="node1" presStyleIdx="0" presStyleCnt="3"/>
      <dgm:spPr/>
    </dgm:pt>
    <dgm:pt modelId="{5DD90BB4-29C8-46BA-8FB4-50888D44B97E}" type="pres">
      <dgm:prSet presAssocID="{B17B772D-ADF2-4712-931F-3B8A94A147BE}" presName="parentText" presStyleLbl="node1" presStyleIdx="1" presStyleCnt="3">
        <dgm:presLayoutVars>
          <dgm:chMax val="0"/>
          <dgm:bulletEnabled val="1"/>
        </dgm:presLayoutVars>
      </dgm:prSet>
      <dgm:spPr/>
    </dgm:pt>
    <dgm:pt modelId="{BFDA09C9-F384-4D23-846A-D8EF823FE311}" type="pres">
      <dgm:prSet presAssocID="{B17B772D-ADF2-4712-931F-3B8A94A147BE}" presName="negativeSpace" presStyleCnt="0"/>
      <dgm:spPr/>
    </dgm:pt>
    <dgm:pt modelId="{8371EEDA-0D03-49B9-8513-5B913A9B0114}" type="pres">
      <dgm:prSet presAssocID="{B17B772D-ADF2-4712-931F-3B8A94A147BE}" presName="childText" presStyleLbl="conFgAcc1" presStyleIdx="1" presStyleCnt="3">
        <dgm:presLayoutVars>
          <dgm:bulletEnabled val="1"/>
        </dgm:presLayoutVars>
      </dgm:prSet>
      <dgm:spPr/>
    </dgm:pt>
    <dgm:pt modelId="{93A4663D-9ABD-4025-8861-E9D9696A67B9}" type="pres">
      <dgm:prSet presAssocID="{F6BCDA79-A752-48C8-B40D-E28CA1D1EAC7}" presName="spaceBetweenRectangles" presStyleCnt="0"/>
      <dgm:spPr/>
    </dgm:pt>
    <dgm:pt modelId="{4B56F6A5-3B19-440B-99A8-C93B53D0B4EE}" type="pres">
      <dgm:prSet presAssocID="{D14E718A-71B3-4F0E-BC7A-51DF188F32C6}" presName="parentLin" presStyleCnt="0"/>
      <dgm:spPr/>
    </dgm:pt>
    <dgm:pt modelId="{281AB137-2A15-4D07-A85C-583CF3465FCB}" type="pres">
      <dgm:prSet presAssocID="{D14E718A-71B3-4F0E-BC7A-51DF188F32C6}" presName="parentLeftMargin" presStyleLbl="node1" presStyleIdx="1" presStyleCnt="3"/>
      <dgm:spPr/>
    </dgm:pt>
    <dgm:pt modelId="{9E83BE97-B71F-441D-988A-05E72B7384E2}" type="pres">
      <dgm:prSet presAssocID="{D14E718A-71B3-4F0E-BC7A-51DF188F32C6}" presName="parentText" presStyleLbl="node1" presStyleIdx="2" presStyleCnt="3">
        <dgm:presLayoutVars>
          <dgm:chMax val="0"/>
          <dgm:bulletEnabled val="1"/>
        </dgm:presLayoutVars>
      </dgm:prSet>
      <dgm:spPr/>
    </dgm:pt>
    <dgm:pt modelId="{4325470F-B715-41B8-B4DF-4D7B7646A282}" type="pres">
      <dgm:prSet presAssocID="{D14E718A-71B3-4F0E-BC7A-51DF188F32C6}" presName="negativeSpace" presStyleCnt="0"/>
      <dgm:spPr/>
    </dgm:pt>
    <dgm:pt modelId="{8D334848-C938-49C1-A846-0D0898B79234}" type="pres">
      <dgm:prSet presAssocID="{D14E718A-71B3-4F0E-BC7A-51DF188F32C6}" presName="childText" presStyleLbl="conFgAcc1" presStyleIdx="2" presStyleCnt="3">
        <dgm:presLayoutVars>
          <dgm:bulletEnabled val="1"/>
        </dgm:presLayoutVars>
      </dgm:prSet>
      <dgm:spPr/>
    </dgm:pt>
  </dgm:ptLst>
  <dgm:cxnLst>
    <dgm:cxn modelId="{3DEF2B13-B209-42E1-8FB1-3B20EEEE4493}" srcId="{B8EFA358-C19C-450C-BB99-4A07B9F43367}" destId="{7C7F8B2B-FB97-4C7A-B411-6477CD506C70}" srcOrd="0" destOrd="0" parTransId="{7D1ED8CB-5974-4EA8-8D1A-CF078D17FD3C}" sibTransId="{0BBA9C98-7525-4E63-9DD0-330798F5925A}"/>
    <dgm:cxn modelId="{4E497018-BDFF-4921-8276-0B0BBB457719}" type="presOf" srcId="{B17B772D-ADF2-4712-931F-3B8A94A147BE}" destId="{5DD90BB4-29C8-46BA-8FB4-50888D44B97E}" srcOrd="1" destOrd="0" presId="urn:microsoft.com/office/officeart/2005/8/layout/list1"/>
    <dgm:cxn modelId="{D4190432-3F41-4A29-A472-0C0FE5412E4A}" type="presOf" srcId="{7C7F8B2B-FB97-4C7A-B411-6477CD506C70}" destId="{4757DA0A-B749-4D0B-92CE-EFC0183253A3}" srcOrd="0" destOrd="0" presId="urn:microsoft.com/office/officeart/2005/8/layout/list1"/>
    <dgm:cxn modelId="{596DC85F-FA64-4EE2-A13E-5213B7EF97BE}" srcId="{B8EFA358-C19C-450C-BB99-4A07B9F43367}" destId="{D14E718A-71B3-4F0E-BC7A-51DF188F32C6}" srcOrd="2" destOrd="0" parTransId="{A5BB075E-3959-4C2E-88DE-1E07E9082DDA}" sibTransId="{2978CA50-FE49-47FF-BEFB-EA4F4E369646}"/>
    <dgm:cxn modelId="{4FF94082-2929-4770-BD19-7A3C5014BEE4}" type="presOf" srcId="{B8EFA358-C19C-450C-BB99-4A07B9F43367}" destId="{25E72BDD-0178-4F9F-A102-ACA5F85E95D7}" srcOrd="0" destOrd="0" presId="urn:microsoft.com/office/officeart/2005/8/layout/list1"/>
    <dgm:cxn modelId="{8D7CE7AE-4D62-437F-A5E3-EAE0F8FCD992}" type="presOf" srcId="{7C7F8B2B-FB97-4C7A-B411-6477CD506C70}" destId="{C3EF202F-8DC9-4F7C-9ED8-5EDA5E65EA4A}" srcOrd="1" destOrd="0" presId="urn:microsoft.com/office/officeart/2005/8/layout/list1"/>
    <dgm:cxn modelId="{CDBA37C0-EF36-4011-AF1D-8617B133AE46}" type="presOf" srcId="{D14E718A-71B3-4F0E-BC7A-51DF188F32C6}" destId="{9E83BE97-B71F-441D-988A-05E72B7384E2}" srcOrd="1" destOrd="0" presId="urn:microsoft.com/office/officeart/2005/8/layout/list1"/>
    <dgm:cxn modelId="{F20557C1-9076-4D8A-93C1-8B9586BADF1F}" type="presOf" srcId="{B17B772D-ADF2-4712-931F-3B8A94A147BE}" destId="{F9134CDE-B29A-4010-ABF4-1471B171B160}" srcOrd="0" destOrd="0" presId="urn:microsoft.com/office/officeart/2005/8/layout/list1"/>
    <dgm:cxn modelId="{32CC34E1-7146-4CFD-A79C-89E8631EAB88}" type="presOf" srcId="{D14E718A-71B3-4F0E-BC7A-51DF188F32C6}" destId="{281AB137-2A15-4D07-A85C-583CF3465FCB}" srcOrd="0" destOrd="0" presId="urn:microsoft.com/office/officeart/2005/8/layout/list1"/>
    <dgm:cxn modelId="{98CF98F7-8038-4645-ABCD-405DBCFA03A0}" srcId="{B8EFA358-C19C-450C-BB99-4A07B9F43367}" destId="{B17B772D-ADF2-4712-931F-3B8A94A147BE}" srcOrd="1" destOrd="0" parTransId="{7E871615-ACB9-4665-BD98-73D8C85CC6C0}" sibTransId="{F6BCDA79-A752-48C8-B40D-E28CA1D1EAC7}"/>
    <dgm:cxn modelId="{3471AAF9-1108-4C5D-9197-E2CBBB2994C6}" type="presParOf" srcId="{25E72BDD-0178-4F9F-A102-ACA5F85E95D7}" destId="{1723CDDD-5892-4A2A-AE80-B05F5F1AEB38}" srcOrd="0" destOrd="0" presId="urn:microsoft.com/office/officeart/2005/8/layout/list1"/>
    <dgm:cxn modelId="{E05EC18E-67C0-45E4-9128-E699671C9A40}" type="presParOf" srcId="{1723CDDD-5892-4A2A-AE80-B05F5F1AEB38}" destId="{4757DA0A-B749-4D0B-92CE-EFC0183253A3}" srcOrd="0" destOrd="0" presId="urn:microsoft.com/office/officeart/2005/8/layout/list1"/>
    <dgm:cxn modelId="{01D9AE4E-E66F-45E3-8A80-D179618BAEA7}" type="presParOf" srcId="{1723CDDD-5892-4A2A-AE80-B05F5F1AEB38}" destId="{C3EF202F-8DC9-4F7C-9ED8-5EDA5E65EA4A}" srcOrd="1" destOrd="0" presId="urn:microsoft.com/office/officeart/2005/8/layout/list1"/>
    <dgm:cxn modelId="{CB37E9BD-0457-425F-9D18-A43566764B05}" type="presParOf" srcId="{25E72BDD-0178-4F9F-A102-ACA5F85E95D7}" destId="{663F7649-803B-471D-9B78-C1519A207787}" srcOrd="1" destOrd="0" presId="urn:microsoft.com/office/officeart/2005/8/layout/list1"/>
    <dgm:cxn modelId="{AE41DF15-8882-45D1-A908-71D0705B6E00}" type="presParOf" srcId="{25E72BDD-0178-4F9F-A102-ACA5F85E95D7}" destId="{3E7A139E-3923-4003-8534-6D9ABAB37EAF}" srcOrd="2" destOrd="0" presId="urn:microsoft.com/office/officeart/2005/8/layout/list1"/>
    <dgm:cxn modelId="{41200BC6-CF1E-4585-A83D-2C5C6C340B41}" type="presParOf" srcId="{25E72BDD-0178-4F9F-A102-ACA5F85E95D7}" destId="{6E5E54EC-DF5F-466A-86CB-DC9F7DB27C2E}" srcOrd="3" destOrd="0" presId="urn:microsoft.com/office/officeart/2005/8/layout/list1"/>
    <dgm:cxn modelId="{38EC8B4A-C4EC-4C25-B073-861B7532F6FF}" type="presParOf" srcId="{25E72BDD-0178-4F9F-A102-ACA5F85E95D7}" destId="{4DA312AD-6AA4-4BEC-95C7-85727D47D51D}" srcOrd="4" destOrd="0" presId="urn:microsoft.com/office/officeart/2005/8/layout/list1"/>
    <dgm:cxn modelId="{B30C56D7-930A-4EAF-8B87-DC1E8DAA8C10}" type="presParOf" srcId="{4DA312AD-6AA4-4BEC-95C7-85727D47D51D}" destId="{F9134CDE-B29A-4010-ABF4-1471B171B160}" srcOrd="0" destOrd="0" presId="urn:microsoft.com/office/officeart/2005/8/layout/list1"/>
    <dgm:cxn modelId="{30AB76B6-0415-4D29-B8C8-CD49C3489A8E}" type="presParOf" srcId="{4DA312AD-6AA4-4BEC-95C7-85727D47D51D}" destId="{5DD90BB4-29C8-46BA-8FB4-50888D44B97E}" srcOrd="1" destOrd="0" presId="urn:microsoft.com/office/officeart/2005/8/layout/list1"/>
    <dgm:cxn modelId="{99DDC0ED-FB71-44A9-8790-1E32896D3467}" type="presParOf" srcId="{25E72BDD-0178-4F9F-A102-ACA5F85E95D7}" destId="{BFDA09C9-F384-4D23-846A-D8EF823FE311}" srcOrd="5" destOrd="0" presId="urn:microsoft.com/office/officeart/2005/8/layout/list1"/>
    <dgm:cxn modelId="{8B6C63B1-D5F5-4ECA-9B6A-0F8E055DCDB9}" type="presParOf" srcId="{25E72BDD-0178-4F9F-A102-ACA5F85E95D7}" destId="{8371EEDA-0D03-49B9-8513-5B913A9B0114}" srcOrd="6" destOrd="0" presId="urn:microsoft.com/office/officeart/2005/8/layout/list1"/>
    <dgm:cxn modelId="{A23DF552-A9D0-40E6-96A3-C5402813B19B}" type="presParOf" srcId="{25E72BDD-0178-4F9F-A102-ACA5F85E95D7}" destId="{93A4663D-9ABD-4025-8861-E9D9696A67B9}" srcOrd="7" destOrd="0" presId="urn:microsoft.com/office/officeart/2005/8/layout/list1"/>
    <dgm:cxn modelId="{79F956E3-56D0-414C-B634-72BC3202313E}" type="presParOf" srcId="{25E72BDD-0178-4F9F-A102-ACA5F85E95D7}" destId="{4B56F6A5-3B19-440B-99A8-C93B53D0B4EE}" srcOrd="8" destOrd="0" presId="urn:microsoft.com/office/officeart/2005/8/layout/list1"/>
    <dgm:cxn modelId="{3CEA4E0C-52A1-4C01-99C3-47B9F5D518D2}" type="presParOf" srcId="{4B56F6A5-3B19-440B-99A8-C93B53D0B4EE}" destId="{281AB137-2A15-4D07-A85C-583CF3465FCB}" srcOrd="0" destOrd="0" presId="urn:microsoft.com/office/officeart/2005/8/layout/list1"/>
    <dgm:cxn modelId="{574BD7D0-2F6D-4BB7-8FB5-0AE3548FE8D8}" type="presParOf" srcId="{4B56F6A5-3B19-440B-99A8-C93B53D0B4EE}" destId="{9E83BE97-B71F-441D-988A-05E72B7384E2}" srcOrd="1" destOrd="0" presId="urn:microsoft.com/office/officeart/2005/8/layout/list1"/>
    <dgm:cxn modelId="{EBC4CCAB-BE74-4F01-8930-A1DE6A5A9FBA}" type="presParOf" srcId="{25E72BDD-0178-4F9F-A102-ACA5F85E95D7}" destId="{4325470F-B715-41B8-B4DF-4D7B7646A282}" srcOrd="9" destOrd="0" presId="urn:microsoft.com/office/officeart/2005/8/layout/list1"/>
    <dgm:cxn modelId="{00C1CF5E-F017-4DDA-88EF-9E4999A157C7}" type="presParOf" srcId="{25E72BDD-0178-4F9F-A102-ACA5F85E95D7}" destId="{8D334848-C938-49C1-A846-0D0898B7923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4EB09AB-5632-4939-A424-646B55B01BA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93DE410-3894-44FA-9775-1EBF1B93D7C9}">
      <dgm:prSet phldrT="[Texte]"/>
      <dgm:spPr/>
      <dgm:t>
        <a:bodyPr/>
        <a:lstStyle/>
        <a:p>
          <a:r>
            <a:rPr lang="fr-FR" dirty="0"/>
            <a:t>Tout dépend de la quantité des données à afficher.</a:t>
          </a:r>
          <a:endParaRPr lang="en-US" dirty="0"/>
        </a:p>
      </dgm:t>
    </dgm:pt>
    <dgm:pt modelId="{809D4A2F-5B74-4796-937C-6797DB520FF9}" type="parTrans" cxnId="{31C134F4-49A1-4D3D-B5AD-F89611E3BAE7}">
      <dgm:prSet/>
      <dgm:spPr/>
      <dgm:t>
        <a:bodyPr/>
        <a:lstStyle/>
        <a:p>
          <a:endParaRPr lang="en-US"/>
        </a:p>
      </dgm:t>
    </dgm:pt>
    <dgm:pt modelId="{114152A4-FA54-4B9F-AB0E-46C1913F6FE3}" type="sibTrans" cxnId="{31C134F4-49A1-4D3D-B5AD-F89611E3BAE7}">
      <dgm:prSet/>
      <dgm:spPr/>
      <dgm:t>
        <a:bodyPr/>
        <a:lstStyle/>
        <a:p>
          <a:endParaRPr lang="en-US"/>
        </a:p>
      </dgm:t>
    </dgm:pt>
    <dgm:pt modelId="{F3EDDB5F-B283-44E0-B421-4D3066413D50}">
      <dgm:prSet phldrT="[Texte]"/>
      <dgm:spPr/>
      <dgm:t>
        <a:bodyPr/>
        <a:lstStyle/>
        <a:p>
          <a:r>
            <a:rPr lang="fr-FR" dirty="0"/>
            <a:t>Si la quantité des données est limité en PROD ( &lt;= 10 éléments), </a:t>
          </a:r>
          <a:r>
            <a:rPr lang="fr-FR" dirty="0" err="1"/>
            <a:t>map</a:t>
          </a:r>
          <a:r>
            <a:rPr lang="fr-FR" dirty="0"/>
            <a:t> peut être utilisé.</a:t>
          </a:r>
          <a:endParaRPr lang="en-US" dirty="0"/>
        </a:p>
      </dgm:t>
    </dgm:pt>
    <dgm:pt modelId="{6B55A906-9964-4BCF-9909-410AAE3BDA19}" type="parTrans" cxnId="{BC8F9B0C-0FFB-4092-B178-DA02397C41B4}">
      <dgm:prSet/>
      <dgm:spPr/>
      <dgm:t>
        <a:bodyPr/>
        <a:lstStyle/>
        <a:p>
          <a:endParaRPr lang="en-US"/>
        </a:p>
      </dgm:t>
    </dgm:pt>
    <dgm:pt modelId="{2C66B325-60E4-42DC-99B5-773A384B2D33}" type="sibTrans" cxnId="{BC8F9B0C-0FFB-4092-B178-DA02397C41B4}">
      <dgm:prSet/>
      <dgm:spPr/>
      <dgm:t>
        <a:bodyPr/>
        <a:lstStyle/>
        <a:p>
          <a:endParaRPr lang="en-US"/>
        </a:p>
      </dgm:t>
    </dgm:pt>
    <dgm:pt modelId="{F9983671-FCA1-47FB-96EB-E8C98AD7749F}">
      <dgm:prSet phldrT="[Texte]"/>
      <dgm:spPr/>
      <dgm:t>
        <a:bodyPr/>
        <a:lstStyle/>
        <a:p>
          <a:r>
            <a:rPr lang="fr-FR" dirty="0"/>
            <a:t>Si la quantité de données dépasse 10 éléments, ces techniques sont à privilégier :</a:t>
          </a:r>
          <a:endParaRPr lang="en-US" dirty="0"/>
        </a:p>
      </dgm:t>
    </dgm:pt>
    <dgm:pt modelId="{41A8CA09-CE19-4AF7-BA62-4C82BB1ECA5E}" type="parTrans" cxnId="{A21880E7-7BC2-4E47-9C86-8951F1B7D392}">
      <dgm:prSet/>
      <dgm:spPr/>
      <dgm:t>
        <a:bodyPr/>
        <a:lstStyle/>
        <a:p>
          <a:endParaRPr lang="en-US"/>
        </a:p>
      </dgm:t>
    </dgm:pt>
    <dgm:pt modelId="{3E319D7A-C76A-4054-8041-39CF8D9EE918}" type="sibTrans" cxnId="{A21880E7-7BC2-4E47-9C86-8951F1B7D392}">
      <dgm:prSet/>
      <dgm:spPr/>
      <dgm:t>
        <a:bodyPr/>
        <a:lstStyle/>
        <a:p>
          <a:endParaRPr lang="en-US"/>
        </a:p>
      </dgm:t>
    </dgm:pt>
    <dgm:pt modelId="{ED417132-CE2E-4BB8-A072-872C18182E3D}">
      <dgm:prSet phldrT="[Texte]"/>
      <dgm:spPr/>
      <dgm:t>
        <a:bodyPr/>
        <a:lstStyle/>
        <a:p>
          <a:r>
            <a:rPr lang="fr-FR" dirty="0" err="1"/>
            <a:t>SGList</a:t>
          </a:r>
          <a:r>
            <a:rPr lang="fr-FR" dirty="0"/>
            <a:t> avec </a:t>
          </a:r>
          <a:r>
            <a:rPr lang="fr-FR" dirty="0" err="1"/>
            <a:t>Load</a:t>
          </a:r>
          <a:r>
            <a:rPr lang="fr-FR" dirty="0"/>
            <a:t> more</a:t>
          </a:r>
          <a:endParaRPr lang="en-US" dirty="0"/>
        </a:p>
      </dgm:t>
    </dgm:pt>
    <dgm:pt modelId="{82F66F39-8424-4FCA-B61B-41427A2EA12E}" type="parTrans" cxnId="{E733BCEF-0C79-49B9-A0C1-00AB8BC1002A}">
      <dgm:prSet/>
      <dgm:spPr/>
      <dgm:t>
        <a:bodyPr/>
        <a:lstStyle/>
        <a:p>
          <a:endParaRPr lang="en-US"/>
        </a:p>
      </dgm:t>
    </dgm:pt>
    <dgm:pt modelId="{89F65AF9-2CC6-40E3-8CEF-C5C595A5D2B5}" type="sibTrans" cxnId="{E733BCEF-0C79-49B9-A0C1-00AB8BC1002A}">
      <dgm:prSet/>
      <dgm:spPr/>
      <dgm:t>
        <a:bodyPr/>
        <a:lstStyle/>
        <a:p>
          <a:endParaRPr lang="en-US"/>
        </a:p>
      </dgm:t>
    </dgm:pt>
    <dgm:pt modelId="{70EA5C9E-806F-4E78-9246-8C4EA5DE09A2}">
      <dgm:prSet phldrT="[Texte]"/>
      <dgm:spPr/>
      <dgm:t>
        <a:bodyPr/>
        <a:lstStyle/>
        <a:p>
          <a:r>
            <a:rPr lang="fr-FR" dirty="0" err="1"/>
            <a:t>SGList</a:t>
          </a:r>
          <a:r>
            <a:rPr lang="fr-FR" dirty="0"/>
            <a:t> ou </a:t>
          </a:r>
          <a:r>
            <a:rPr lang="fr-FR" dirty="0" err="1"/>
            <a:t>SGTable</a:t>
          </a:r>
          <a:r>
            <a:rPr lang="fr-FR" dirty="0"/>
            <a:t> avec pagination</a:t>
          </a:r>
          <a:endParaRPr lang="en-US" dirty="0"/>
        </a:p>
      </dgm:t>
    </dgm:pt>
    <dgm:pt modelId="{90E21C8F-D309-4810-8592-D75F949FA4A5}" type="parTrans" cxnId="{FF32D0A9-818F-4730-9F1B-0A82CC679EFB}">
      <dgm:prSet/>
      <dgm:spPr/>
      <dgm:t>
        <a:bodyPr/>
        <a:lstStyle/>
        <a:p>
          <a:endParaRPr lang="en-US"/>
        </a:p>
      </dgm:t>
    </dgm:pt>
    <dgm:pt modelId="{9E55A30D-A8F3-40FB-96B3-4F4B8CE609AB}" type="sibTrans" cxnId="{FF32D0A9-818F-4730-9F1B-0A82CC679EFB}">
      <dgm:prSet/>
      <dgm:spPr/>
      <dgm:t>
        <a:bodyPr/>
        <a:lstStyle/>
        <a:p>
          <a:endParaRPr lang="en-US"/>
        </a:p>
      </dgm:t>
    </dgm:pt>
    <dgm:pt modelId="{578FE928-AB34-489C-9CA0-8B6AFE389FE5}">
      <dgm:prSet phldrT="[Texte]"/>
      <dgm:spPr/>
      <dgm:t>
        <a:bodyPr/>
        <a:lstStyle/>
        <a:p>
          <a:r>
            <a:rPr lang="fr-FR" dirty="0" err="1"/>
            <a:t>SGList</a:t>
          </a:r>
          <a:r>
            <a:rPr lang="fr-FR" dirty="0"/>
            <a:t> </a:t>
          </a:r>
          <a:r>
            <a:rPr lang="fr-FR" dirty="0" err="1"/>
            <a:t>Infinite</a:t>
          </a:r>
          <a:r>
            <a:rPr lang="fr-FR" dirty="0"/>
            <a:t> (</a:t>
          </a:r>
          <a:r>
            <a:rPr lang="fr-FR" dirty="0" err="1"/>
            <a:t>windowing</a:t>
          </a:r>
          <a:r>
            <a:rPr lang="fr-FR" dirty="0"/>
            <a:t>)</a:t>
          </a:r>
          <a:endParaRPr lang="en-US" dirty="0"/>
        </a:p>
      </dgm:t>
    </dgm:pt>
    <dgm:pt modelId="{71C2C1C3-F703-4FBC-8EAF-D0D659C83264}" type="parTrans" cxnId="{A1726395-4D8F-4263-99F4-3495293ADB4A}">
      <dgm:prSet/>
      <dgm:spPr/>
      <dgm:t>
        <a:bodyPr/>
        <a:lstStyle/>
        <a:p>
          <a:endParaRPr lang="en-US"/>
        </a:p>
      </dgm:t>
    </dgm:pt>
    <dgm:pt modelId="{103D2495-5E91-43AD-B5CD-ED14B0F6D7CB}" type="sibTrans" cxnId="{A1726395-4D8F-4263-99F4-3495293ADB4A}">
      <dgm:prSet/>
      <dgm:spPr/>
      <dgm:t>
        <a:bodyPr/>
        <a:lstStyle/>
        <a:p>
          <a:endParaRPr lang="en-US"/>
        </a:p>
      </dgm:t>
    </dgm:pt>
    <dgm:pt modelId="{6F89B116-6895-4CC9-81E6-A296136D587F}" type="pres">
      <dgm:prSet presAssocID="{E4EB09AB-5632-4939-A424-646B55B01BA5}" presName="linear" presStyleCnt="0">
        <dgm:presLayoutVars>
          <dgm:animLvl val="lvl"/>
          <dgm:resizeHandles val="exact"/>
        </dgm:presLayoutVars>
      </dgm:prSet>
      <dgm:spPr/>
    </dgm:pt>
    <dgm:pt modelId="{EDB05B11-7352-4B63-BE4B-5143C3E45015}" type="pres">
      <dgm:prSet presAssocID="{C93DE410-3894-44FA-9775-1EBF1B93D7C9}" presName="parentText" presStyleLbl="node1" presStyleIdx="0" presStyleCnt="3">
        <dgm:presLayoutVars>
          <dgm:chMax val="0"/>
          <dgm:bulletEnabled val="1"/>
        </dgm:presLayoutVars>
      </dgm:prSet>
      <dgm:spPr/>
    </dgm:pt>
    <dgm:pt modelId="{34B907D2-F6E3-4005-97D8-9F5D117C0C7F}" type="pres">
      <dgm:prSet presAssocID="{114152A4-FA54-4B9F-AB0E-46C1913F6FE3}" presName="spacer" presStyleCnt="0"/>
      <dgm:spPr/>
    </dgm:pt>
    <dgm:pt modelId="{1697C3D9-8EC9-4DBB-BA3D-A32B053229EC}" type="pres">
      <dgm:prSet presAssocID="{F3EDDB5F-B283-44E0-B421-4D3066413D50}" presName="parentText" presStyleLbl="node1" presStyleIdx="1" presStyleCnt="3">
        <dgm:presLayoutVars>
          <dgm:chMax val="0"/>
          <dgm:bulletEnabled val="1"/>
        </dgm:presLayoutVars>
      </dgm:prSet>
      <dgm:spPr/>
    </dgm:pt>
    <dgm:pt modelId="{37DD68A3-3287-4ED8-9BE9-02EBCA40389A}" type="pres">
      <dgm:prSet presAssocID="{2C66B325-60E4-42DC-99B5-773A384B2D33}" presName="spacer" presStyleCnt="0"/>
      <dgm:spPr/>
    </dgm:pt>
    <dgm:pt modelId="{059E407E-C6BE-490E-9AD2-B2B4D7D24CDF}" type="pres">
      <dgm:prSet presAssocID="{F9983671-FCA1-47FB-96EB-E8C98AD7749F}" presName="parentText" presStyleLbl="node1" presStyleIdx="2" presStyleCnt="3">
        <dgm:presLayoutVars>
          <dgm:chMax val="0"/>
          <dgm:bulletEnabled val="1"/>
        </dgm:presLayoutVars>
      </dgm:prSet>
      <dgm:spPr/>
    </dgm:pt>
    <dgm:pt modelId="{4EBA677F-108A-4A70-8B8C-9FDCA3400D46}" type="pres">
      <dgm:prSet presAssocID="{F9983671-FCA1-47FB-96EB-E8C98AD7749F}" presName="childText" presStyleLbl="revTx" presStyleIdx="0" presStyleCnt="1">
        <dgm:presLayoutVars>
          <dgm:bulletEnabled val="1"/>
        </dgm:presLayoutVars>
      </dgm:prSet>
      <dgm:spPr/>
    </dgm:pt>
  </dgm:ptLst>
  <dgm:cxnLst>
    <dgm:cxn modelId="{BC8F9B0C-0FFB-4092-B178-DA02397C41B4}" srcId="{E4EB09AB-5632-4939-A424-646B55B01BA5}" destId="{F3EDDB5F-B283-44E0-B421-4D3066413D50}" srcOrd="1" destOrd="0" parTransId="{6B55A906-9964-4BCF-9909-410AAE3BDA19}" sibTransId="{2C66B325-60E4-42DC-99B5-773A384B2D33}"/>
    <dgm:cxn modelId="{D1425239-9125-4A77-A979-62E9AA001D62}" type="presOf" srcId="{ED417132-CE2E-4BB8-A072-872C18182E3D}" destId="{4EBA677F-108A-4A70-8B8C-9FDCA3400D46}" srcOrd="0" destOrd="0" presId="urn:microsoft.com/office/officeart/2005/8/layout/vList2"/>
    <dgm:cxn modelId="{A4141F5B-5B94-4F5F-BDF1-9509343EBDC9}" type="presOf" srcId="{E4EB09AB-5632-4939-A424-646B55B01BA5}" destId="{6F89B116-6895-4CC9-81E6-A296136D587F}" srcOrd="0" destOrd="0" presId="urn:microsoft.com/office/officeart/2005/8/layout/vList2"/>
    <dgm:cxn modelId="{AD7E9261-4FA8-4A70-AAD9-FFE361CEC4C9}" type="presOf" srcId="{F9983671-FCA1-47FB-96EB-E8C98AD7749F}" destId="{059E407E-C6BE-490E-9AD2-B2B4D7D24CDF}" srcOrd="0" destOrd="0" presId="urn:microsoft.com/office/officeart/2005/8/layout/vList2"/>
    <dgm:cxn modelId="{07473649-D2FB-4019-97D6-28F1D73B1516}" type="presOf" srcId="{70EA5C9E-806F-4E78-9246-8C4EA5DE09A2}" destId="{4EBA677F-108A-4A70-8B8C-9FDCA3400D46}" srcOrd="0" destOrd="1" presId="urn:microsoft.com/office/officeart/2005/8/layout/vList2"/>
    <dgm:cxn modelId="{18198C74-37BF-462B-807A-9E8B68E88497}" type="presOf" srcId="{C93DE410-3894-44FA-9775-1EBF1B93D7C9}" destId="{EDB05B11-7352-4B63-BE4B-5143C3E45015}" srcOrd="0" destOrd="0" presId="urn:microsoft.com/office/officeart/2005/8/layout/vList2"/>
    <dgm:cxn modelId="{A1726395-4D8F-4263-99F4-3495293ADB4A}" srcId="{F9983671-FCA1-47FB-96EB-E8C98AD7749F}" destId="{578FE928-AB34-489C-9CA0-8B6AFE389FE5}" srcOrd="2" destOrd="0" parTransId="{71C2C1C3-F703-4FBC-8EAF-D0D659C83264}" sibTransId="{103D2495-5E91-43AD-B5CD-ED14B0F6D7CB}"/>
    <dgm:cxn modelId="{FF32D0A9-818F-4730-9F1B-0A82CC679EFB}" srcId="{F9983671-FCA1-47FB-96EB-E8C98AD7749F}" destId="{70EA5C9E-806F-4E78-9246-8C4EA5DE09A2}" srcOrd="1" destOrd="0" parTransId="{90E21C8F-D309-4810-8592-D75F949FA4A5}" sibTransId="{9E55A30D-A8F3-40FB-96B3-4F4B8CE609AB}"/>
    <dgm:cxn modelId="{3A2645B7-8317-473D-9F3C-17C4BC6BEA18}" type="presOf" srcId="{F3EDDB5F-B283-44E0-B421-4D3066413D50}" destId="{1697C3D9-8EC9-4DBB-BA3D-A32B053229EC}" srcOrd="0" destOrd="0" presId="urn:microsoft.com/office/officeart/2005/8/layout/vList2"/>
    <dgm:cxn modelId="{390348B7-5DDA-4559-BD35-EAA2F69E1B04}" type="presOf" srcId="{578FE928-AB34-489C-9CA0-8B6AFE389FE5}" destId="{4EBA677F-108A-4A70-8B8C-9FDCA3400D46}" srcOrd="0" destOrd="2" presId="urn:microsoft.com/office/officeart/2005/8/layout/vList2"/>
    <dgm:cxn modelId="{A21880E7-7BC2-4E47-9C86-8951F1B7D392}" srcId="{E4EB09AB-5632-4939-A424-646B55B01BA5}" destId="{F9983671-FCA1-47FB-96EB-E8C98AD7749F}" srcOrd="2" destOrd="0" parTransId="{41A8CA09-CE19-4AF7-BA62-4C82BB1ECA5E}" sibTransId="{3E319D7A-C76A-4054-8041-39CF8D9EE918}"/>
    <dgm:cxn modelId="{E733BCEF-0C79-49B9-A0C1-00AB8BC1002A}" srcId="{F9983671-FCA1-47FB-96EB-E8C98AD7749F}" destId="{ED417132-CE2E-4BB8-A072-872C18182E3D}" srcOrd="0" destOrd="0" parTransId="{82F66F39-8424-4FCA-B61B-41427A2EA12E}" sibTransId="{89F65AF9-2CC6-40E3-8CEF-C5C595A5D2B5}"/>
    <dgm:cxn modelId="{31C134F4-49A1-4D3D-B5AD-F89611E3BAE7}" srcId="{E4EB09AB-5632-4939-A424-646B55B01BA5}" destId="{C93DE410-3894-44FA-9775-1EBF1B93D7C9}" srcOrd="0" destOrd="0" parTransId="{809D4A2F-5B74-4796-937C-6797DB520FF9}" sibTransId="{114152A4-FA54-4B9F-AB0E-46C1913F6FE3}"/>
    <dgm:cxn modelId="{F58A0A29-C6C7-463D-B9F5-79C2D2BF5B52}" type="presParOf" srcId="{6F89B116-6895-4CC9-81E6-A296136D587F}" destId="{EDB05B11-7352-4B63-BE4B-5143C3E45015}" srcOrd="0" destOrd="0" presId="urn:microsoft.com/office/officeart/2005/8/layout/vList2"/>
    <dgm:cxn modelId="{FC94666F-C371-4AB6-AE4C-B2A87B3465FF}" type="presParOf" srcId="{6F89B116-6895-4CC9-81E6-A296136D587F}" destId="{34B907D2-F6E3-4005-97D8-9F5D117C0C7F}" srcOrd="1" destOrd="0" presId="urn:microsoft.com/office/officeart/2005/8/layout/vList2"/>
    <dgm:cxn modelId="{78CBF31B-54F8-4F38-9823-B0E3416B4922}" type="presParOf" srcId="{6F89B116-6895-4CC9-81E6-A296136D587F}" destId="{1697C3D9-8EC9-4DBB-BA3D-A32B053229EC}" srcOrd="2" destOrd="0" presId="urn:microsoft.com/office/officeart/2005/8/layout/vList2"/>
    <dgm:cxn modelId="{F9A82199-0638-4399-A9C3-558377232F25}" type="presParOf" srcId="{6F89B116-6895-4CC9-81E6-A296136D587F}" destId="{37DD68A3-3287-4ED8-9BE9-02EBCA40389A}" srcOrd="3" destOrd="0" presId="urn:microsoft.com/office/officeart/2005/8/layout/vList2"/>
    <dgm:cxn modelId="{AEEF93E4-3708-49E7-BD74-7D8F2D07E2BD}" type="presParOf" srcId="{6F89B116-6895-4CC9-81E6-A296136D587F}" destId="{059E407E-C6BE-490E-9AD2-B2B4D7D24CDF}" srcOrd="4" destOrd="0" presId="urn:microsoft.com/office/officeart/2005/8/layout/vList2"/>
    <dgm:cxn modelId="{8C9F0789-5591-491A-8639-6F180B467614}" type="presParOf" srcId="{6F89B116-6895-4CC9-81E6-A296136D587F}" destId="{4EBA677F-108A-4A70-8B8C-9FDCA3400D4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4EB09AB-5632-4939-A424-646B55B01BA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246A91E-9D49-4EDD-95E1-E7B531CA514D}">
      <dgm:prSet phldrT="[Texte]"/>
      <dgm:spPr/>
      <dgm:t>
        <a:bodyPr/>
        <a:lstStyle/>
        <a:p>
          <a:r>
            <a:rPr lang="fr-FR" dirty="0"/>
            <a:t>En cas de </a:t>
          </a:r>
          <a:r>
            <a:rPr lang="fr-FR" dirty="0" err="1"/>
            <a:t>refactoring</a:t>
          </a:r>
          <a:r>
            <a:rPr lang="fr-FR" dirty="0"/>
            <a:t>, on limite les régressions.</a:t>
          </a:r>
          <a:endParaRPr lang="en-US" dirty="0"/>
        </a:p>
      </dgm:t>
    </dgm:pt>
    <dgm:pt modelId="{22BBAE61-DDE1-4154-AEE6-90F37A93F936}" type="parTrans" cxnId="{6C79141D-CA32-4F43-8199-265DF7C94BC2}">
      <dgm:prSet/>
      <dgm:spPr/>
      <dgm:t>
        <a:bodyPr/>
        <a:lstStyle/>
        <a:p>
          <a:endParaRPr lang="en-US"/>
        </a:p>
      </dgm:t>
    </dgm:pt>
    <dgm:pt modelId="{547BFBE6-BB11-4DF7-815A-BABDE11A391C}" type="sibTrans" cxnId="{6C79141D-CA32-4F43-8199-265DF7C94BC2}">
      <dgm:prSet/>
      <dgm:spPr/>
      <dgm:t>
        <a:bodyPr/>
        <a:lstStyle/>
        <a:p>
          <a:endParaRPr lang="en-US"/>
        </a:p>
      </dgm:t>
    </dgm:pt>
    <dgm:pt modelId="{4197EBD9-5483-4032-94F6-1B0866AE8254}">
      <dgm:prSet phldrT="[Texte]"/>
      <dgm:spPr/>
      <dgm:t>
        <a:bodyPr/>
        <a:lstStyle/>
        <a:p>
          <a:r>
            <a:rPr lang="fr-FR" dirty="0"/>
            <a:t>Self </a:t>
          </a:r>
          <a:r>
            <a:rPr lang="fr-FR" dirty="0" err="1"/>
            <a:t>documented</a:t>
          </a:r>
          <a:r>
            <a:rPr lang="fr-FR" dirty="0"/>
            <a:t> code.</a:t>
          </a:r>
          <a:endParaRPr lang="en-US" dirty="0"/>
        </a:p>
      </dgm:t>
    </dgm:pt>
    <dgm:pt modelId="{8BA86FC9-3C5A-4630-93CB-F0657D9D8CE1}" type="parTrans" cxnId="{7A9C51A4-17CF-4CBC-A995-61C031B05548}">
      <dgm:prSet/>
      <dgm:spPr/>
      <dgm:t>
        <a:bodyPr/>
        <a:lstStyle/>
        <a:p>
          <a:endParaRPr lang="en-US"/>
        </a:p>
      </dgm:t>
    </dgm:pt>
    <dgm:pt modelId="{2B033A50-315E-4E3D-B7EE-A37FA1962F7C}" type="sibTrans" cxnId="{7A9C51A4-17CF-4CBC-A995-61C031B05548}">
      <dgm:prSet/>
      <dgm:spPr/>
      <dgm:t>
        <a:bodyPr/>
        <a:lstStyle/>
        <a:p>
          <a:endParaRPr lang="en-US"/>
        </a:p>
      </dgm:t>
    </dgm:pt>
    <dgm:pt modelId="{C93DE410-3894-44FA-9775-1EBF1B93D7C9}">
      <dgm:prSet phldrT="[Texte]"/>
      <dgm:spPr/>
      <dgm:t>
        <a:bodyPr/>
        <a:lstStyle/>
        <a:p>
          <a:r>
            <a:rPr lang="fr-FR" dirty="0"/>
            <a:t>Les noms doivent être contextualisés (</a:t>
          </a:r>
          <a:r>
            <a:rPr lang="fr-FR" dirty="0" err="1"/>
            <a:t>bounded</a:t>
          </a:r>
          <a:r>
            <a:rPr lang="fr-FR" dirty="0"/>
            <a:t> </a:t>
          </a:r>
          <a:r>
            <a:rPr lang="fr-FR" dirty="0" err="1"/>
            <a:t>context</a:t>
          </a:r>
          <a:r>
            <a:rPr lang="fr-FR" dirty="0"/>
            <a:t>).</a:t>
          </a:r>
          <a:endParaRPr lang="en-US" dirty="0"/>
        </a:p>
      </dgm:t>
    </dgm:pt>
    <dgm:pt modelId="{809D4A2F-5B74-4796-937C-6797DB520FF9}" type="parTrans" cxnId="{31C134F4-49A1-4D3D-B5AD-F89611E3BAE7}">
      <dgm:prSet/>
      <dgm:spPr/>
      <dgm:t>
        <a:bodyPr/>
        <a:lstStyle/>
        <a:p>
          <a:endParaRPr lang="en-US"/>
        </a:p>
      </dgm:t>
    </dgm:pt>
    <dgm:pt modelId="{114152A4-FA54-4B9F-AB0E-46C1913F6FE3}" type="sibTrans" cxnId="{31C134F4-49A1-4D3D-B5AD-F89611E3BAE7}">
      <dgm:prSet/>
      <dgm:spPr/>
      <dgm:t>
        <a:bodyPr/>
        <a:lstStyle/>
        <a:p>
          <a:endParaRPr lang="en-US"/>
        </a:p>
      </dgm:t>
    </dgm:pt>
    <dgm:pt modelId="{D27AA98B-1D82-430B-A6B8-B095076E1CF0}">
      <dgm:prSet phldrT="[Texte]"/>
      <dgm:spPr/>
      <dgm:t>
        <a:bodyPr/>
        <a:lstStyle/>
        <a:p>
          <a:r>
            <a:rPr lang="fr-FR" dirty="0"/>
            <a:t>Les noms vont servir comme des mots clés pour facilement retrouver la partie du code.</a:t>
          </a:r>
          <a:endParaRPr lang="en-US" dirty="0"/>
        </a:p>
      </dgm:t>
    </dgm:pt>
    <dgm:pt modelId="{E8F6ED26-5A13-4545-AB77-23F9B09B1F47}" type="parTrans" cxnId="{2E4208AB-67B3-4B6C-BC01-CCA8D52C6C4A}">
      <dgm:prSet/>
      <dgm:spPr/>
      <dgm:t>
        <a:bodyPr/>
        <a:lstStyle/>
        <a:p>
          <a:endParaRPr lang="en-US"/>
        </a:p>
      </dgm:t>
    </dgm:pt>
    <dgm:pt modelId="{672437FB-F2D5-4D6D-B240-4932CE638949}" type="sibTrans" cxnId="{2E4208AB-67B3-4B6C-BC01-CCA8D52C6C4A}">
      <dgm:prSet/>
      <dgm:spPr/>
      <dgm:t>
        <a:bodyPr/>
        <a:lstStyle/>
        <a:p>
          <a:endParaRPr lang="en-US"/>
        </a:p>
      </dgm:t>
    </dgm:pt>
    <dgm:pt modelId="{3859D1A3-6939-4849-A259-AD4C5ECB4469}">
      <dgm:prSet phldrT="[Texte]"/>
      <dgm:spPr/>
      <dgm:t>
        <a:bodyPr/>
        <a:lstStyle/>
        <a:p>
          <a:r>
            <a:rPr lang="fr-FR" dirty="0"/>
            <a:t>Il n’est pas recommandé d’utiliser des mots réservés dans les noms: global, force, </a:t>
          </a:r>
          <a:r>
            <a:rPr lang="fr-FR" dirty="0" err="1"/>
            <a:t>function</a:t>
          </a:r>
          <a:r>
            <a:rPr lang="fr-FR" dirty="0"/>
            <a:t>, GET, POST, ...</a:t>
          </a:r>
          <a:endParaRPr lang="en-US" dirty="0"/>
        </a:p>
      </dgm:t>
    </dgm:pt>
    <dgm:pt modelId="{116FE7F2-BAF9-4349-9DE1-E7C20E7817BF}" type="parTrans" cxnId="{23D9982D-5A93-422C-A54A-A50498A5B5C6}">
      <dgm:prSet/>
      <dgm:spPr/>
      <dgm:t>
        <a:bodyPr/>
        <a:lstStyle/>
        <a:p>
          <a:endParaRPr lang="en-US"/>
        </a:p>
      </dgm:t>
    </dgm:pt>
    <dgm:pt modelId="{74F12580-D73D-4506-9E58-ACD347D5047E}" type="sibTrans" cxnId="{23D9982D-5A93-422C-A54A-A50498A5B5C6}">
      <dgm:prSet/>
      <dgm:spPr/>
      <dgm:t>
        <a:bodyPr/>
        <a:lstStyle/>
        <a:p>
          <a:endParaRPr lang="en-US"/>
        </a:p>
      </dgm:t>
    </dgm:pt>
    <dgm:pt modelId="{DA1E61AF-1E4B-4998-B159-38C0C85A0187}">
      <dgm:prSet phldrT="[Texte]"/>
      <dgm:spPr/>
      <dgm:t>
        <a:bodyPr/>
        <a:lstStyle/>
        <a:p>
          <a:r>
            <a:rPr lang="fr-FR" dirty="0"/>
            <a:t>Les actions html doivent être de la forme: </a:t>
          </a:r>
          <a:r>
            <a:rPr lang="en-US" b="1" i="0" dirty="0"/>
            <a:t>on[target][type].</a:t>
          </a:r>
          <a:r>
            <a:rPr lang="fr-FR" b="1" i="0" dirty="0"/>
            <a:t> </a:t>
          </a:r>
          <a:endParaRPr lang="en-US" b="1" i="0" dirty="0"/>
        </a:p>
      </dgm:t>
    </dgm:pt>
    <dgm:pt modelId="{10C5A280-9AA7-41F6-A0FC-A7678B533B6B}" type="parTrans" cxnId="{E6F83EAE-DB94-4834-9CA5-609A4B3D1EB2}">
      <dgm:prSet/>
      <dgm:spPr/>
      <dgm:t>
        <a:bodyPr/>
        <a:lstStyle/>
        <a:p>
          <a:endParaRPr lang="en-US"/>
        </a:p>
      </dgm:t>
    </dgm:pt>
    <dgm:pt modelId="{B70E3979-74F7-493D-B873-4DA7A591E172}" type="sibTrans" cxnId="{E6F83EAE-DB94-4834-9CA5-609A4B3D1EB2}">
      <dgm:prSet/>
      <dgm:spPr/>
      <dgm:t>
        <a:bodyPr/>
        <a:lstStyle/>
        <a:p>
          <a:endParaRPr lang="en-US"/>
        </a:p>
      </dgm:t>
    </dgm:pt>
    <dgm:pt modelId="{6F89B116-6895-4CC9-81E6-A296136D587F}" type="pres">
      <dgm:prSet presAssocID="{E4EB09AB-5632-4939-A424-646B55B01BA5}" presName="linear" presStyleCnt="0">
        <dgm:presLayoutVars>
          <dgm:animLvl val="lvl"/>
          <dgm:resizeHandles val="exact"/>
        </dgm:presLayoutVars>
      </dgm:prSet>
      <dgm:spPr/>
    </dgm:pt>
    <dgm:pt modelId="{EDB05B11-7352-4B63-BE4B-5143C3E45015}" type="pres">
      <dgm:prSet presAssocID="{C93DE410-3894-44FA-9775-1EBF1B93D7C9}" presName="parentText" presStyleLbl="node1" presStyleIdx="0" presStyleCnt="6">
        <dgm:presLayoutVars>
          <dgm:chMax val="0"/>
          <dgm:bulletEnabled val="1"/>
        </dgm:presLayoutVars>
      </dgm:prSet>
      <dgm:spPr/>
    </dgm:pt>
    <dgm:pt modelId="{08869A44-F74B-4F17-8E63-D8201C3E3B0E}" type="pres">
      <dgm:prSet presAssocID="{114152A4-FA54-4B9F-AB0E-46C1913F6FE3}" presName="spacer" presStyleCnt="0"/>
      <dgm:spPr/>
    </dgm:pt>
    <dgm:pt modelId="{27E0062F-5DC0-432F-9092-3B32FA770AF1}" type="pres">
      <dgm:prSet presAssocID="{D27AA98B-1D82-430B-A6B8-B095076E1CF0}" presName="parentText" presStyleLbl="node1" presStyleIdx="1" presStyleCnt="6">
        <dgm:presLayoutVars>
          <dgm:chMax val="0"/>
          <dgm:bulletEnabled val="1"/>
        </dgm:presLayoutVars>
      </dgm:prSet>
      <dgm:spPr/>
    </dgm:pt>
    <dgm:pt modelId="{11AD0F93-5BB4-4C98-AEE8-3CF913E32298}" type="pres">
      <dgm:prSet presAssocID="{672437FB-F2D5-4D6D-B240-4932CE638949}" presName="spacer" presStyleCnt="0"/>
      <dgm:spPr/>
    </dgm:pt>
    <dgm:pt modelId="{6BFEA241-9DA7-4C46-A687-98FAA46E6584}" type="pres">
      <dgm:prSet presAssocID="{3859D1A3-6939-4849-A259-AD4C5ECB4469}" presName="parentText" presStyleLbl="node1" presStyleIdx="2" presStyleCnt="6">
        <dgm:presLayoutVars>
          <dgm:chMax val="0"/>
          <dgm:bulletEnabled val="1"/>
        </dgm:presLayoutVars>
      </dgm:prSet>
      <dgm:spPr/>
    </dgm:pt>
    <dgm:pt modelId="{77969B2C-7E7F-4E6E-A932-E6046DBA6265}" type="pres">
      <dgm:prSet presAssocID="{74F12580-D73D-4506-9E58-ACD347D5047E}" presName="spacer" presStyleCnt="0"/>
      <dgm:spPr/>
    </dgm:pt>
    <dgm:pt modelId="{9F013461-FA9C-49B0-98AD-B96B88A1F83C}" type="pres">
      <dgm:prSet presAssocID="{DA1E61AF-1E4B-4998-B159-38C0C85A0187}" presName="parentText" presStyleLbl="node1" presStyleIdx="3" presStyleCnt="6">
        <dgm:presLayoutVars>
          <dgm:chMax val="0"/>
          <dgm:bulletEnabled val="1"/>
        </dgm:presLayoutVars>
      </dgm:prSet>
      <dgm:spPr/>
    </dgm:pt>
    <dgm:pt modelId="{C02BB6A6-4196-4C34-82BD-1664A11033AA}" type="pres">
      <dgm:prSet presAssocID="{B70E3979-74F7-493D-B873-4DA7A591E172}" presName="spacer" presStyleCnt="0"/>
      <dgm:spPr/>
    </dgm:pt>
    <dgm:pt modelId="{3B1A6638-D324-4C20-8574-B34EB2028A89}" type="pres">
      <dgm:prSet presAssocID="{4246A91E-9D49-4EDD-95E1-E7B531CA514D}" presName="parentText" presStyleLbl="node1" presStyleIdx="4" presStyleCnt="6">
        <dgm:presLayoutVars>
          <dgm:chMax val="0"/>
          <dgm:bulletEnabled val="1"/>
        </dgm:presLayoutVars>
      </dgm:prSet>
      <dgm:spPr/>
    </dgm:pt>
    <dgm:pt modelId="{BD7593DE-91C2-468D-AAFD-1F7316285FE8}" type="pres">
      <dgm:prSet presAssocID="{547BFBE6-BB11-4DF7-815A-BABDE11A391C}" presName="spacer" presStyleCnt="0"/>
      <dgm:spPr/>
    </dgm:pt>
    <dgm:pt modelId="{96B73FD0-5A86-4CD1-BB48-8FEA19BD2132}" type="pres">
      <dgm:prSet presAssocID="{4197EBD9-5483-4032-94F6-1B0866AE8254}" presName="parentText" presStyleLbl="node1" presStyleIdx="5" presStyleCnt="6">
        <dgm:presLayoutVars>
          <dgm:chMax val="0"/>
          <dgm:bulletEnabled val="1"/>
        </dgm:presLayoutVars>
      </dgm:prSet>
      <dgm:spPr/>
    </dgm:pt>
  </dgm:ptLst>
  <dgm:cxnLst>
    <dgm:cxn modelId="{D179901A-C2FD-4E35-B360-347D989978D8}" type="presOf" srcId="{DA1E61AF-1E4B-4998-B159-38C0C85A0187}" destId="{9F013461-FA9C-49B0-98AD-B96B88A1F83C}" srcOrd="0" destOrd="0" presId="urn:microsoft.com/office/officeart/2005/8/layout/vList2"/>
    <dgm:cxn modelId="{6C79141D-CA32-4F43-8199-265DF7C94BC2}" srcId="{E4EB09AB-5632-4939-A424-646B55B01BA5}" destId="{4246A91E-9D49-4EDD-95E1-E7B531CA514D}" srcOrd="4" destOrd="0" parTransId="{22BBAE61-DDE1-4154-AEE6-90F37A93F936}" sibTransId="{547BFBE6-BB11-4DF7-815A-BABDE11A391C}"/>
    <dgm:cxn modelId="{C037821D-26F7-4F43-88A8-84D0C46AA432}" type="presOf" srcId="{4246A91E-9D49-4EDD-95E1-E7B531CA514D}" destId="{3B1A6638-D324-4C20-8574-B34EB2028A89}" srcOrd="0" destOrd="0" presId="urn:microsoft.com/office/officeart/2005/8/layout/vList2"/>
    <dgm:cxn modelId="{23D9982D-5A93-422C-A54A-A50498A5B5C6}" srcId="{E4EB09AB-5632-4939-A424-646B55B01BA5}" destId="{3859D1A3-6939-4849-A259-AD4C5ECB4469}" srcOrd="2" destOrd="0" parTransId="{116FE7F2-BAF9-4349-9DE1-E7C20E7817BF}" sibTransId="{74F12580-D73D-4506-9E58-ACD347D5047E}"/>
    <dgm:cxn modelId="{A4141F5B-5B94-4F5F-BDF1-9509343EBDC9}" type="presOf" srcId="{E4EB09AB-5632-4939-A424-646B55B01BA5}" destId="{6F89B116-6895-4CC9-81E6-A296136D587F}" srcOrd="0" destOrd="0" presId="urn:microsoft.com/office/officeart/2005/8/layout/vList2"/>
    <dgm:cxn modelId="{7A2DE54F-D620-4DEE-A4B4-6B27AEE8C58F}" type="presOf" srcId="{D27AA98B-1D82-430B-A6B8-B095076E1CF0}" destId="{27E0062F-5DC0-432F-9092-3B32FA770AF1}" srcOrd="0" destOrd="0" presId="urn:microsoft.com/office/officeart/2005/8/layout/vList2"/>
    <dgm:cxn modelId="{18198C74-37BF-462B-807A-9E8B68E88497}" type="presOf" srcId="{C93DE410-3894-44FA-9775-1EBF1B93D7C9}" destId="{EDB05B11-7352-4B63-BE4B-5143C3E45015}" srcOrd="0" destOrd="0" presId="urn:microsoft.com/office/officeart/2005/8/layout/vList2"/>
    <dgm:cxn modelId="{C3BA1C83-BB4B-49BC-9C6F-EE29747BD22B}" type="presOf" srcId="{3859D1A3-6939-4849-A259-AD4C5ECB4469}" destId="{6BFEA241-9DA7-4C46-A687-98FAA46E6584}" srcOrd="0" destOrd="0" presId="urn:microsoft.com/office/officeart/2005/8/layout/vList2"/>
    <dgm:cxn modelId="{D7D5C3A3-0ACA-40E2-A514-05510CE36402}" type="presOf" srcId="{4197EBD9-5483-4032-94F6-1B0866AE8254}" destId="{96B73FD0-5A86-4CD1-BB48-8FEA19BD2132}" srcOrd="0" destOrd="0" presId="urn:microsoft.com/office/officeart/2005/8/layout/vList2"/>
    <dgm:cxn modelId="{7A9C51A4-17CF-4CBC-A995-61C031B05548}" srcId="{E4EB09AB-5632-4939-A424-646B55B01BA5}" destId="{4197EBD9-5483-4032-94F6-1B0866AE8254}" srcOrd="5" destOrd="0" parTransId="{8BA86FC9-3C5A-4630-93CB-F0657D9D8CE1}" sibTransId="{2B033A50-315E-4E3D-B7EE-A37FA1962F7C}"/>
    <dgm:cxn modelId="{2E4208AB-67B3-4B6C-BC01-CCA8D52C6C4A}" srcId="{E4EB09AB-5632-4939-A424-646B55B01BA5}" destId="{D27AA98B-1D82-430B-A6B8-B095076E1CF0}" srcOrd="1" destOrd="0" parTransId="{E8F6ED26-5A13-4545-AB77-23F9B09B1F47}" sibTransId="{672437FB-F2D5-4D6D-B240-4932CE638949}"/>
    <dgm:cxn modelId="{E6F83EAE-DB94-4834-9CA5-609A4B3D1EB2}" srcId="{E4EB09AB-5632-4939-A424-646B55B01BA5}" destId="{DA1E61AF-1E4B-4998-B159-38C0C85A0187}" srcOrd="3" destOrd="0" parTransId="{10C5A280-9AA7-41F6-A0FC-A7678B533B6B}" sibTransId="{B70E3979-74F7-493D-B873-4DA7A591E172}"/>
    <dgm:cxn modelId="{31C134F4-49A1-4D3D-B5AD-F89611E3BAE7}" srcId="{E4EB09AB-5632-4939-A424-646B55B01BA5}" destId="{C93DE410-3894-44FA-9775-1EBF1B93D7C9}" srcOrd="0" destOrd="0" parTransId="{809D4A2F-5B74-4796-937C-6797DB520FF9}" sibTransId="{114152A4-FA54-4B9F-AB0E-46C1913F6FE3}"/>
    <dgm:cxn modelId="{F58A0A29-C6C7-463D-B9F5-79C2D2BF5B52}" type="presParOf" srcId="{6F89B116-6895-4CC9-81E6-A296136D587F}" destId="{EDB05B11-7352-4B63-BE4B-5143C3E45015}" srcOrd="0" destOrd="0" presId="urn:microsoft.com/office/officeart/2005/8/layout/vList2"/>
    <dgm:cxn modelId="{DB9A26CF-F6F8-4B87-B87C-05644F653C43}" type="presParOf" srcId="{6F89B116-6895-4CC9-81E6-A296136D587F}" destId="{08869A44-F74B-4F17-8E63-D8201C3E3B0E}" srcOrd="1" destOrd="0" presId="urn:microsoft.com/office/officeart/2005/8/layout/vList2"/>
    <dgm:cxn modelId="{520B3452-80D2-46C3-A6E2-A4A0FC06A220}" type="presParOf" srcId="{6F89B116-6895-4CC9-81E6-A296136D587F}" destId="{27E0062F-5DC0-432F-9092-3B32FA770AF1}" srcOrd="2" destOrd="0" presId="urn:microsoft.com/office/officeart/2005/8/layout/vList2"/>
    <dgm:cxn modelId="{D9D9B81D-7032-4129-9714-E534872C0804}" type="presParOf" srcId="{6F89B116-6895-4CC9-81E6-A296136D587F}" destId="{11AD0F93-5BB4-4C98-AEE8-3CF913E32298}" srcOrd="3" destOrd="0" presId="urn:microsoft.com/office/officeart/2005/8/layout/vList2"/>
    <dgm:cxn modelId="{0C738465-A55E-4EF4-B922-6105A666B816}" type="presParOf" srcId="{6F89B116-6895-4CC9-81E6-A296136D587F}" destId="{6BFEA241-9DA7-4C46-A687-98FAA46E6584}" srcOrd="4" destOrd="0" presId="urn:microsoft.com/office/officeart/2005/8/layout/vList2"/>
    <dgm:cxn modelId="{32905AF4-FC56-4BE4-B94B-134BE08622C8}" type="presParOf" srcId="{6F89B116-6895-4CC9-81E6-A296136D587F}" destId="{77969B2C-7E7F-4E6E-A932-E6046DBA6265}" srcOrd="5" destOrd="0" presId="urn:microsoft.com/office/officeart/2005/8/layout/vList2"/>
    <dgm:cxn modelId="{28ED2B72-D466-4907-98D2-6DF30B5AAC66}" type="presParOf" srcId="{6F89B116-6895-4CC9-81E6-A296136D587F}" destId="{9F013461-FA9C-49B0-98AD-B96B88A1F83C}" srcOrd="6" destOrd="0" presId="urn:microsoft.com/office/officeart/2005/8/layout/vList2"/>
    <dgm:cxn modelId="{8FE29536-48A9-42B9-9730-236B38A77153}" type="presParOf" srcId="{6F89B116-6895-4CC9-81E6-A296136D587F}" destId="{C02BB6A6-4196-4C34-82BD-1664A11033AA}" srcOrd="7" destOrd="0" presId="urn:microsoft.com/office/officeart/2005/8/layout/vList2"/>
    <dgm:cxn modelId="{B5A62D3F-EA27-405A-984E-4C4C6985A47E}" type="presParOf" srcId="{6F89B116-6895-4CC9-81E6-A296136D587F}" destId="{3B1A6638-D324-4C20-8574-B34EB2028A89}" srcOrd="8" destOrd="0" presId="urn:microsoft.com/office/officeart/2005/8/layout/vList2"/>
    <dgm:cxn modelId="{22447CC2-9BAD-4138-AEF6-6804100A9C94}" type="presParOf" srcId="{6F89B116-6895-4CC9-81E6-A296136D587F}" destId="{BD7593DE-91C2-468D-AAFD-1F7316285FE8}" srcOrd="9" destOrd="0" presId="urn:microsoft.com/office/officeart/2005/8/layout/vList2"/>
    <dgm:cxn modelId="{5BB14F41-6F67-489F-9B10-82EEA99E58D8}" type="presParOf" srcId="{6F89B116-6895-4CC9-81E6-A296136D587F}" destId="{96B73FD0-5A86-4CD1-BB48-8FEA19BD2132}"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4EB09AB-5632-4939-A424-646B55B01BA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93DE410-3894-44FA-9775-1EBF1B93D7C9}">
      <dgm:prSet phldrT="[Texte]"/>
      <dgm:spPr/>
      <dgm:t>
        <a:bodyPr/>
        <a:lstStyle/>
        <a:p>
          <a:r>
            <a:rPr lang="fr-FR" dirty="0"/>
            <a:t>Les cli incluent les bonnes pratiques de nomenclature.</a:t>
          </a:r>
          <a:endParaRPr lang="en-US" dirty="0"/>
        </a:p>
      </dgm:t>
    </dgm:pt>
    <dgm:pt modelId="{809D4A2F-5B74-4796-937C-6797DB520FF9}" type="parTrans" cxnId="{31C134F4-49A1-4D3D-B5AD-F89611E3BAE7}">
      <dgm:prSet/>
      <dgm:spPr/>
      <dgm:t>
        <a:bodyPr/>
        <a:lstStyle/>
        <a:p>
          <a:endParaRPr lang="en-US"/>
        </a:p>
      </dgm:t>
    </dgm:pt>
    <dgm:pt modelId="{114152A4-FA54-4B9F-AB0E-46C1913F6FE3}" type="sibTrans" cxnId="{31C134F4-49A1-4D3D-B5AD-F89611E3BAE7}">
      <dgm:prSet/>
      <dgm:spPr/>
      <dgm:t>
        <a:bodyPr/>
        <a:lstStyle/>
        <a:p>
          <a:endParaRPr lang="en-US"/>
        </a:p>
      </dgm:t>
    </dgm:pt>
    <dgm:pt modelId="{D27AA98B-1D82-430B-A6B8-B095076E1CF0}">
      <dgm:prSet phldrT="[Texte]"/>
      <dgm:spPr/>
      <dgm:t>
        <a:bodyPr/>
        <a:lstStyle/>
        <a:p>
          <a:r>
            <a:rPr lang="fr-FR" dirty="0"/>
            <a:t>Les cli incluent les bonnes pratiques d’organisation.</a:t>
          </a:r>
          <a:endParaRPr lang="en-US" dirty="0"/>
        </a:p>
      </dgm:t>
    </dgm:pt>
    <dgm:pt modelId="{E8F6ED26-5A13-4545-AB77-23F9B09B1F47}" type="parTrans" cxnId="{2E4208AB-67B3-4B6C-BC01-CCA8D52C6C4A}">
      <dgm:prSet/>
      <dgm:spPr/>
      <dgm:t>
        <a:bodyPr/>
        <a:lstStyle/>
        <a:p>
          <a:endParaRPr lang="en-US"/>
        </a:p>
      </dgm:t>
    </dgm:pt>
    <dgm:pt modelId="{672437FB-F2D5-4D6D-B240-4932CE638949}" type="sibTrans" cxnId="{2E4208AB-67B3-4B6C-BC01-CCA8D52C6C4A}">
      <dgm:prSet/>
      <dgm:spPr/>
      <dgm:t>
        <a:bodyPr/>
        <a:lstStyle/>
        <a:p>
          <a:endParaRPr lang="en-US"/>
        </a:p>
      </dgm:t>
    </dgm:pt>
    <dgm:pt modelId="{FC9B7B87-F801-4316-98C2-C6697DA34F2D}">
      <dgm:prSet phldrT="[Texte]"/>
      <dgm:spPr/>
      <dgm:t>
        <a:bodyPr/>
        <a:lstStyle/>
        <a:p>
          <a:r>
            <a:rPr lang="fr-FR" dirty="0"/>
            <a:t>Les cli permettent de créer les services automatiquement branchés à </a:t>
          </a:r>
          <a:r>
            <a:rPr lang="fr-FR" dirty="0" err="1"/>
            <a:t>Redux</a:t>
          </a:r>
          <a:r>
            <a:rPr lang="fr-FR" dirty="0"/>
            <a:t> et Saga.</a:t>
          </a:r>
          <a:endParaRPr lang="en-US" dirty="0"/>
        </a:p>
      </dgm:t>
    </dgm:pt>
    <dgm:pt modelId="{EFAFC6F4-B96B-4606-BEA8-B0E43056ED84}" type="parTrans" cxnId="{D5DE3059-58F1-4EFC-BC92-644CACDDD4EC}">
      <dgm:prSet/>
      <dgm:spPr/>
      <dgm:t>
        <a:bodyPr/>
        <a:lstStyle/>
        <a:p>
          <a:endParaRPr lang="en-US"/>
        </a:p>
      </dgm:t>
    </dgm:pt>
    <dgm:pt modelId="{CB8AE39F-6B60-4A48-957D-B8375DED1184}" type="sibTrans" cxnId="{D5DE3059-58F1-4EFC-BC92-644CACDDD4EC}">
      <dgm:prSet/>
      <dgm:spPr/>
      <dgm:t>
        <a:bodyPr/>
        <a:lstStyle/>
        <a:p>
          <a:endParaRPr lang="en-US"/>
        </a:p>
      </dgm:t>
    </dgm:pt>
    <dgm:pt modelId="{F8FB3CF8-733A-45DF-80E5-1FD91970E05E}">
      <dgm:prSet phldrT="[Texte]"/>
      <dgm:spPr/>
      <dgm:t>
        <a:bodyPr/>
        <a:lstStyle/>
        <a:p>
          <a:r>
            <a:rPr lang="fr-FR" dirty="0"/>
            <a:t>Les cli génèrent des routes « </a:t>
          </a:r>
          <a:r>
            <a:rPr lang="fr-FR" dirty="0" err="1"/>
            <a:t>lazy</a:t>
          </a:r>
          <a:r>
            <a:rPr lang="fr-FR" dirty="0"/>
            <a:t> » automatiquement.</a:t>
          </a:r>
          <a:endParaRPr lang="en-US" dirty="0"/>
        </a:p>
      </dgm:t>
    </dgm:pt>
    <dgm:pt modelId="{67B868CA-9BE3-46D2-8D1E-1988CD8F2A4E}" type="parTrans" cxnId="{CD774FB0-8FDF-4EA7-A173-B0137E215BC3}">
      <dgm:prSet/>
      <dgm:spPr/>
      <dgm:t>
        <a:bodyPr/>
        <a:lstStyle/>
        <a:p>
          <a:endParaRPr lang="en-US"/>
        </a:p>
      </dgm:t>
    </dgm:pt>
    <dgm:pt modelId="{386E4882-F008-4EC3-9394-0292A351C944}" type="sibTrans" cxnId="{CD774FB0-8FDF-4EA7-A173-B0137E215BC3}">
      <dgm:prSet/>
      <dgm:spPr/>
      <dgm:t>
        <a:bodyPr/>
        <a:lstStyle/>
        <a:p>
          <a:endParaRPr lang="en-US"/>
        </a:p>
      </dgm:t>
    </dgm:pt>
    <dgm:pt modelId="{AEA21013-1272-4C64-B080-C6F2F8C036A0}" type="pres">
      <dgm:prSet presAssocID="{E4EB09AB-5632-4939-A424-646B55B01BA5}" presName="linear" presStyleCnt="0">
        <dgm:presLayoutVars>
          <dgm:animLvl val="lvl"/>
          <dgm:resizeHandles val="exact"/>
        </dgm:presLayoutVars>
      </dgm:prSet>
      <dgm:spPr/>
    </dgm:pt>
    <dgm:pt modelId="{05C01173-2B71-49AA-8958-6329293F43F2}" type="pres">
      <dgm:prSet presAssocID="{C93DE410-3894-44FA-9775-1EBF1B93D7C9}" presName="parentText" presStyleLbl="node1" presStyleIdx="0" presStyleCnt="4">
        <dgm:presLayoutVars>
          <dgm:chMax val="0"/>
          <dgm:bulletEnabled val="1"/>
        </dgm:presLayoutVars>
      </dgm:prSet>
      <dgm:spPr/>
    </dgm:pt>
    <dgm:pt modelId="{D1A19AD3-87D9-442B-8F02-9A5D4FC73AA2}" type="pres">
      <dgm:prSet presAssocID="{114152A4-FA54-4B9F-AB0E-46C1913F6FE3}" presName="spacer" presStyleCnt="0"/>
      <dgm:spPr/>
    </dgm:pt>
    <dgm:pt modelId="{294BC24C-76B6-4024-949D-CABFE538A407}" type="pres">
      <dgm:prSet presAssocID="{D27AA98B-1D82-430B-A6B8-B095076E1CF0}" presName="parentText" presStyleLbl="node1" presStyleIdx="1" presStyleCnt="4">
        <dgm:presLayoutVars>
          <dgm:chMax val="0"/>
          <dgm:bulletEnabled val="1"/>
        </dgm:presLayoutVars>
      </dgm:prSet>
      <dgm:spPr/>
    </dgm:pt>
    <dgm:pt modelId="{3ABD1697-268E-4B15-89C2-487EF6CDA8E0}" type="pres">
      <dgm:prSet presAssocID="{672437FB-F2D5-4D6D-B240-4932CE638949}" presName="spacer" presStyleCnt="0"/>
      <dgm:spPr/>
    </dgm:pt>
    <dgm:pt modelId="{26F53D0E-CDE5-4192-B23B-AB5E6F22FB39}" type="pres">
      <dgm:prSet presAssocID="{F8FB3CF8-733A-45DF-80E5-1FD91970E05E}" presName="parentText" presStyleLbl="node1" presStyleIdx="2" presStyleCnt="4">
        <dgm:presLayoutVars>
          <dgm:chMax val="0"/>
          <dgm:bulletEnabled val="1"/>
        </dgm:presLayoutVars>
      </dgm:prSet>
      <dgm:spPr/>
    </dgm:pt>
    <dgm:pt modelId="{4CA0196F-EC75-4D21-A89E-806891D8D873}" type="pres">
      <dgm:prSet presAssocID="{386E4882-F008-4EC3-9394-0292A351C944}" presName="spacer" presStyleCnt="0"/>
      <dgm:spPr/>
    </dgm:pt>
    <dgm:pt modelId="{47D6BCD5-D856-46EA-B1F5-7151CCC65A12}" type="pres">
      <dgm:prSet presAssocID="{FC9B7B87-F801-4316-98C2-C6697DA34F2D}" presName="parentText" presStyleLbl="node1" presStyleIdx="3" presStyleCnt="4">
        <dgm:presLayoutVars>
          <dgm:chMax val="0"/>
          <dgm:bulletEnabled val="1"/>
        </dgm:presLayoutVars>
      </dgm:prSet>
      <dgm:spPr/>
    </dgm:pt>
  </dgm:ptLst>
  <dgm:cxnLst>
    <dgm:cxn modelId="{0145F43B-4EFC-4BB5-8B83-8C866308A47C}" type="presOf" srcId="{C93DE410-3894-44FA-9775-1EBF1B93D7C9}" destId="{05C01173-2B71-49AA-8958-6329293F43F2}" srcOrd="0" destOrd="0" presId="urn:microsoft.com/office/officeart/2005/8/layout/vList2"/>
    <dgm:cxn modelId="{3008EC43-B9DD-461D-9052-893E8CD64736}" type="presOf" srcId="{D27AA98B-1D82-430B-A6B8-B095076E1CF0}" destId="{294BC24C-76B6-4024-949D-CABFE538A407}" srcOrd="0" destOrd="0" presId="urn:microsoft.com/office/officeart/2005/8/layout/vList2"/>
    <dgm:cxn modelId="{D5DE3059-58F1-4EFC-BC92-644CACDDD4EC}" srcId="{E4EB09AB-5632-4939-A424-646B55B01BA5}" destId="{FC9B7B87-F801-4316-98C2-C6697DA34F2D}" srcOrd="3" destOrd="0" parTransId="{EFAFC6F4-B96B-4606-BEA8-B0E43056ED84}" sibTransId="{CB8AE39F-6B60-4A48-957D-B8375DED1184}"/>
    <dgm:cxn modelId="{2E4208AB-67B3-4B6C-BC01-CCA8D52C6C4A}" srcId="{E4EB09AB-5632-4939-A424-646B55B01BA5}" destId="{D27AA98B-1D82-430B-A6B8-B095076E1CF0}" srcOrd="1" destOrd="0" parTransId="{E8F6ED26-5A13-4545-AB77-23F9B09B1F47}" sibTransId="{672437FB-F2D5-4D6D-B240-4932CE638949}"/>
    <dgm:cxn modelId="{CD774FB0-8FDF-4EA7-A173-B0137E215BC3}" srcId="{E4EB09AB-5632-4939-A424-646B55B01BA5}" destId="{F8FB3CF8-733A-45DF-80E5-1FD91970E05E}" srcOrd="2" destOrd="0" parTransId="{67B868CA-9BE3-46D2-8D1E-1988CD8F2A4E}" sibTransId="{386E4882-F008-4EC3-9394-0292A351C944}"/>
    <dgm:cxn modelId="{4BB8F6D8-B0BE-422E-8470-4FD8641BE75D}" type="presOf" srcId="{F8FB3CF8-733A-45DF-80E5-1FD91970E05E}" destId="{26F53D0E-CDE5-4192-B23B-AB5E6F22FB39}" srcOrd="0" destOrd="0" presId="urn:microsoft.com/office/officeart/2005/8/layout/vList2"/>
    <dgm:cxn modelId="{8F49CBE9-FADD-45AF-B138-1EB70D1583F8}" type="presOf" srcId="{FC9B7B87-F801-4316-98C2-C6697DA34F2D}" destId="{47D6BCD5-D856-46EA-B1F5-7151CCC65A12}" srcOrd="0" destOrd="0" presId="urn:microsoft.com/office/officeart/2005/8/layout/vList2"/>
    <dgm:cxn modelId="{699728EE-7F4F-4C82-99B5-B9B921567C21}" type="presOf" srcId="{E4EB09AB-5632-4939-A424-646B55B01BA5}" destId="{AEA21013-1272-4C64-B080-C6F2F8C036A0}" srcOrd="0" destOrd="0" presId="urn:microsoft.com/office/officeart/2005/8/layout/vList2"/>
    <dgm:cxn modelId="{31C134F4-49A1-4D3D-B5AD-F89611E3BAE7}" srcId="{E4EB09AB-5632-4939-A424-646B55B01BA5}" destId="{C93DE410-3894-44FA-9775-1EBF1B93D7C9}" srcOrd="0" destOrd="0" parTransId="{809D4A2F-5B74-4796-937C-6797DB520FF9}" sibTransId="{114152A4-FA54-4B9F-AB0E-46C1913F6FE3}"/>
    <dgm:cxn modelId="{20306FFC-FE6A-41C8-ACDB-DAE8A735137C}" type="presParOf" srcId="{AEA21013-1272-4C64-B080-C6F2F8C036A0}" destId="{05C01173-2B71-49AA-8958-6329293F43F2}" srcOrd="0" destOrd="0" presId="urn:microsoft.com/office/officeart/2005/8/layout/vList2"/>
    <dgm:cxn modelId="{A171F678-EF91-46DD-96D4-A5536F0BEB11}" type="presParOf" srcId="{AEA21013-1272-4C64-B080-C6F2F8C036A0}" destId="{D1A19AD3-87D9-442B-8F02-9A5D4FC73AA2}" srcOrd="1" destOrd="0" presId="urn:microsoft.com/office/officeart/2005/8/layout/vList2"/>
    <dgm:cxn modelId="{E1E5B16C-3B00-4E60-A2DE-EC11662B056B}" type="presParOf" srcId="{AEA21013-1272-4C64-B080-C6F2F8C036A0}" destId="{294BC24C-76B6-4024-949D-CABFE538A407}" srcOrd="2" destOrd="0" presId="urn:microsoft.com/office/officeart/2005/8/layout/vList2"/>
    <dgm:cxn modelId="{0DE3EC8F-0B47-4D59-B19B-F4EA1CD0A52D}" type="presParOf" srcId="{AEA21013-1272-4C64-B080-C6F2F8C036A0}" destId="{3ABD1697-268E-4B15-89C2-487EF6CDA8E0}" srcOrd="3" destOrd="0" presId="urn:microsoft.com/office/officeart/2005/8/layout/vList2"/>
    <dgm:cxn modelId="{C5569636-0F5A-49D1-8D21-A1E030A58933}" type="presParOf" srcId="{AEA21013-1272-4C64-B080-C6F2F8C036A0}" destId="{26F53D0E-CDE5-4192-B23B-AB5E6F22FB39}" srcOrd="4" destOrd="0" presId="urn:microsoft.com/office/officeart/2005/8/layout/vList2"/>
    <dgm:cxn modelId="{609B0D62-6351-4206-ABF5-457CB634A7E9}" type="presParOf" srcId="{AEA21013-1272-4C64-B080-C6F2F8C036A0}" destId="{4CA0196F-EC75-4D21-A89E-806891D8D873}" srcOrd="5" destOrd="0" presId="urn:microsoft.com/office/officeart/2005/8/layout/vList2"/>
    <dgm:cxn modelId="{2984E1EE-BEA7-4DD7-BC1B-422A326B6DC1}" type="presParOf" srcId="{AEA21013-1272-4C64-B080-C6F2F8C036A0}" destId="{47D6BCD5-D856-46EA-B1F5-7151CCC65A1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7053DDB-014B-4B21-9ACC-50259F420E87}" type="doc">
      <dgm:prSet loTypeId="urn:microsoft.com/office/officeart/2005/8/layout/list1" loCatId="list" qsTypeId="urn:microsoft.com/office/officeart/2005/8/quickstyle/simple4" qsCatId="simple" csTypeId="urn:microsoft.com/office/officeart/2018/5/colors/Iconchunking_neutralbg_colorful1" csCatId="colorful" phldr="1"/>
      <dgm:spPr/>
      <dgm:t>
        <a:bodyPr/>
        <a:lstStyle/>
        <a:p>
          <a:endParaRPr lang="en-US"/>
        </a:p>
      </dgm:t>
    </dgm:pt>
    <dgm:pt modelId="{C735CEB7-7849-4AA9-9368-6D0A31BD9963}">
      <dgm:prSet phldrT="[Texte]"/>
      <dgm:spPr/>
      <dgm:t>
        <a:bodyPr/>
        <a:lstStyle/>
        <a:p>
          <a:pPr>
            <a:lnSpc>
              <a:spcPct val="100000"/>
            </a:lnSpc>
          </a:pPr>
          <a:r>
            <a:rPr lang="fr-FR" dirty="0"/>
            <a:t>Ajouter une fonctionnalité</a:t>
          </a:r>
          <a:endParaRPr lang="en-US" dirty="0"/>
        </a:p>
      </dgm:t>
    </dgm:pt>
    <dgm:pt modelId="{9309AF46-E16D-4026-A80D-42F83F53A5B0}" type="parTrans" cxnId="{4D047D50-F46D-4930-8258-F5A9AAECC83C}">
      <dgm:prSet/>
      <dgm:spPr/>
      <dgm:t>
        <a:bodyPr/>
        <a:lstStyle/>
        <a:p>
          <a:endParaRPr lang="en-US"/>
        </a:p>
      </dgm:t>
    </dgm:pt>
    <dgm:pt modelId="{3B32494A-1E60-433B-9638-906F51C822D4}" type="sibTrans" cxnId="{4D047D50-F46D-4930-8258-F5A9AAECC83C}">
      <dgm:prSet/>
      <dgm:spPr/>
      <dgm:t>
        <a:bodyPr/>
        <a:lstStyle/>
        <a:p>
          <a:endParaRPr lang="en-US"/>
        </a:p>
      </dgm:t>
    </dgm:pt>
    <dgm:pt modelId="{A0F1A7B2-0BDD-4FA6-98DE-1CB145B874B8}">
      <dgm:prSet phldrT="[Texte]"/>
      <dgm:spPr/>
      <dgm:t>
        <a:bodyPr/>
        <a:lstStyle/>
        <a:p>
          <a:pPr>
            <a:lnSpc>
              <a:spcPct val="100000"/>
            </a:lnSpc>
          </a:pPr>
          <a:r>
            <a:rPr lang="fr-FR" dirty="0"/>
            <a:t>Tester</a:t>
          </a:r>
          <a:endParaRPr lang="en-US" dirty="0"/>
        </a:p>
      </dgm:t>
    </dgm:pt>
    <dgm:pt modelId="{7BAE3229-6034-45D4-82A0-01DE75100031}" type="parTrans" cxnId="{8E2849D5-8372-484A-AC69-2815D080E854}">
      <dgm:prSet/>
      <dgm:spPr/>
      <dgm:t>
        <a:bodyPr/>
        <a:lstStyle/>
        <a:p>
          <a:endParaRPr lang="en-US"/>
        </a:p>
      </dgm:t>
    </dgm:pt>
    <dgm:pt modelId="{E1529EC9-7001-4BBA-8F68-B65869B4F859}" type="sibTrans" cxnId="{8E2849D5-8372-484A-AC69-2815D080E854}">
      <dgm:prSet/>
      <dgm:spPr/>
      <dgm:t>
        <a:bodyPr/>
        <a:lstStyle/>
        <a:p>
          <a:endParaRPr lang="en-US"/>
        </a:p>
      </dgm:t>
    </dgm:pt>
    <dgm:pt modelId="{31E669C1-E3C7-4145-9C70-D00AFCDC1682}">
      <dgm:prSet phldrT="[Texte]"/>
      <dgm:spPr/>
      <dgm:t>
        <a:bodyPr/>
        <a:lstStyle/>
        <a:p>
          <a:pPr>
            <a:lnSpc>
              <a:spcPct val="100000"/>
            </a:lnSpc>
          </a:pPr>
          <a:r>
            <a:rPr lang="fr-FR" dirty="0"/>
            <a:t>Mesurer</a:t>
          </a:r>
          <a:endParaRPr lang="en-US" dirty="0"/>
        </a:p>
      </dgm:t>
    </dgm:pt>
    <dgm:pt modelId="{4D64B4A5-387F-48D7-AEAA-25CD0D6011FA}" type="parTrans" cxnId="{1B832146-DE21-47B6-B57C-FB527287962C}">
      <dgm:prSet/>
      <dgm:spPr/>
      <dgm:t>
        <a:bodyPr/>
        <a:lstStyle/>
        <a:p>
          <a:endParaRPr lang="en-US"/>
        </a:p>
      </dgm:t>
    </dgm:pt>
    <dgm:pt modelId="{913093C4-42B2-4AD1-9EC2-5EA84D5E0951}" type="sibTrans" cxnId="{1B832146-DE21-47B6-B57C-FB527287962C}">
      <dgm:prSet/>
      <dgm:spPr/>
      <dgm:t>
        <a:bodyPr/>
        <a:lstStyle/>
        <a:p>
          <a:endParaRPr lang="en-US"/>
        </a:p>
      </dgm:t>
    </dgm:pt>
    <dgm:pt modelId="{ACC03E6D-3109-428C-91A8-6B522E48511C}">
      <dgm:prSet phldrT="[Texte]"/>
      <dgm:spPr/>
      <dgm:t>
        <a:bodyPr/>
        <a:lstStyle/>
        <a:p>
          <a:pPr>
            <a:lnSpc>
              <a:spcPct val="100000"/>
            </a:lnSpc>
          </a:pPr>
          <a:r>
            <a:rPr lang="fr-FR" dirty="0"/>
            <a:t>Commit &amp; Push</a:t>
          </a:r>
          <a:endParaRPr lang="en-US" dirty="0"/>
        </a:p>
      </dgm:t>
    </dgm:pt>
    <dgm:pt modelId="{670FF74C-6EEE-4959-8643-7C70253A2A34}" type="parTrans" cxnId="{9FA88320-1254-4673-9322-86D336E188DB}">
      <dgm:prSet/>
      <dgm:spPr/>
      <dgm:t>
        <a:bodyPr/>
        <a:lstStyle/>
        <a:p>
          <a:endParaRPr lang="en-US"/>
        </a:p>
      </dgm:t>
    </dgm:pt>
    <dgm:pt modelId="{A8A6D7ED-4147-408D-9DAD-A9EE6F575E00}" type="sibTrans" cxnId="{9FA88320-1254-4673-9322-86D336E188DB}">
      <dgm:prSet/>
      <dgm:spPr/>
      <dgm:t>
        <a:bodyPr/>
        <a:lstStyle/>
        <a:p>
          <a:endParaRPr lang="en-US"/>
        </a:p>
      </dgm:t>
    </dgm:pt>
    <dgm:pt modelId="{6579BC4D-41EE-4500-8655-6CB614DD30FD}">
      <dgm:prSet phldrT="[Texte]"/>
      <dgm:spPr/>
      <dgm:t>
        <a:bodyPr/>
        <a:lstStyle/>
        <a:p>
          <a:pPr>
            <a:lnSpc>
              <a:spcPct val="100000"/>
            </a:lnSpc>
          </a:pPr>
          <a:r>
            <a:rPr lang="fr-FR" dirty="0"/>
            <a:t>Revue de code</a:t>
          </a:r>
          <a:endParaRPr lang="en-US" dirty="0"/>
        </a:p>
      </dgm:t>
    </dgm:pt>
    <dgm:pt modelId="{C9BB31E1-196C-4BFC-AAD4-C2C26F979D13}" type="parTrans" cxnId="{4624028B-6CC5-46D7-994D-1F387930F2EC}">
      <dgm:prSet/>
      <dgm:spPr/>
      <dgm:t>
        <a:bodyPr/>
        <a:lstStyle/>
        <a:p>
          <a:endParaRPr lang="en-US"/>
        </a:p>
      </dgm:t>
    </dgm:pt>
    <dgm:pt modelId="{8AE6C0BD-B06A-4872-9F81-680C3E98D9BD}" type="sibTrans" cxnId="{4624028B-6CC5-46D7-994D-1F387930F2EC}">
      <dgm:prSet/>
      <dgm:spPr/>
      <dgm:t>
        <a:bodyPr/>
        <a:lstStyle/>
        <a:p>
          <a:endParaRPr lang="en-US"/>
        </a:p>
      </dgm:t>
    </dgm:pt>
    <dgm:pt modelId="{A30ED967-17F3-4079-A234-7706C52A2EF1}" type="pres">
      <dgm:prSet presAssocID="{97053DDB-014B-4B21-9ACC-50259F420E87}" presName="linear" presStyleCnt="0">
        <dgm:presLayoutVars>
          <dgm:dir/>
          <dgm:animLvl val="lvl"/>
          <dgm:resizeHandles val="exact"/>
        </dgm:presLayoutVars>
      </dgm:prSet>
      <dgm:spPr/>
    </dgm:pt>
    <dgm:pt modelId="{A71A9489-71EE-4670-9C91-1CC8FAC5250A}" type="pres">
      <dgm:prSet presAssocID="{C735CEB7-7849-4AA9-9368-6D0A31BD9963}" presName="parentLin" presStyleCnt="0"/>
      <dgm:spPr/>
    </dgm:pt>
    <dgm:pt modelId="{18966C87-756F-46C0-9BB2-D6601573A0C6}" type="pres">
      <dgm:prSet presAssocID="{C735CEB7-7849-4AA9-9368-6D0A31BD9963}" presName="parentLeftMargin" presStyleLbl="node1" presStyleIdx="0" presStyleCnt="5"/>
      <dgm:spPr/>
    </dgm:pt>
    <dgm:pt modelId="{3A90965C-F0C6-4B1F-8F81-076BCE1DC806}" type="pres">
      <dgm:prSet presAssocID="{C735CEB7-7849-4AA9-9368-6D0A31BD9963}" presName="parentText" presStyleLbl="node1" presStyleIdx="0" presStyleCnt="5">
        <dgm:presLayoutVars>
          <dgm:chMax val="0"/>
          <dgm:bulletEnabled val="1"/>
        </dgm:presLayoutVars>
      </dgm:prSet>
      <dgm:spPr/>
    </dgm:pt>
    <dgm:pt modelId="{977D1054-CEA6-46BC-A355-8E878F46DC73}" type="pres">
      <dgm:prSet presAssocID="{C735CEB7-7849-4AA9-9368-6D0A31BD9963}" presName="negativeSpace" presStyleCnt="0"/>
      <dgm:spPr/>
    </dgm:pt>
    <dgm:pt modelId="{D54D539F-FACE-4292-97DD-3A76AE89F7C0}" type="pres">
      <dgm:prSet presAssocID="{C735CEB7-7849-4AA9-9368-6D0A31BD9963}" presName="childText" presStyleLbl="conFgAcc1" presStyleIdx="0" presStyleCnt="5">
        <dgm:presLayoutVars>
          <dgm:bulletEnabled val="1"/>
        </dgm:presLayoutVars>
      </dgm:prSet>
      <dgm:spPr/>
    </dgm:pt>
    <dgm:pt modelId="{E2C0A207-F0FD-406D-A8DB-5C9F2564D671}" type="pres">
      <dgm:prSet presAssocID="{3B32494A-1E60-433B-9638-906F51C822D4}" presName="spaceBetweenRectangles" presStyleCnt="0"/>
      <dgm:spPr/>
    </dgm:pt>
    <dgm:pt modelId="{EBFCEDA8-30DC-480C-8F70-A46137058DC4}" type="pres">
      <dgm:prSet presAssocID="{A0F1A7B2-0BDD-4FA6-98DE-1CB145B874B8}" presName="parentLin" presStyleCnt="0"/>
      <dgm:spPr/>
    </dgm:pt>
    <dgm:pt modelId="{6F6FEA69-16B9-4FA0-9450-EE1FD45F342A}" type="pres">
      <dgm:prSet presAssocID="{A0F1A7B2-0BDD-4FA6-98DE-1CB145B874B8}" presName="parentLeftMargin" presStyleLbl="node1" presStyleIdx="0" presStyleCnt="5"/>
      <dgm:spPr/>
    </dgm:pt>
    <dgm:pt modelId="{5D1BDBF9-85A0-453A-BF7B-6F520BE83DEB}" type="pres">
      <dgm:prSet presAssocID="{A0F1A7B2-0BDD-4FA6-98DE-1CB145B874B8}" presName="parentText" presStyleLbl="node1" presStyleIdx="1" presStyleCnt="5">
        <dgm:presLayoutVars>
          <dgm:chMax val="0"/>
          <dgm:bulletEnabled val="1"/>
        </dgm:presLayoutVars>
      </dgm:prSet>
      <dgm:spPr/>
    </dgm:pt>
    <dgm:pt modelId="{C9A1B54D-1FC0-45D3-8523-B1711790B9E4}" type="pres">
      <dgm:prSet presAssocID="{A0F1A7B2-0BDD-4FA6-98DE-1CB145B874B8}" presName="negativeSpace" presStyleCnt="0"/>
      <dgm:spPr/>
    </dgm:pt>
    <dgm:pt modelId="{EF41F21D-2E3A-4C13-BF1F-C84DDD36782A}" type="pres">
      <dgm:prSet presAssocID="{A0F1A7B2-0BDD-4FA6-98DE-1CB145B874B8}" presName="childText" presStyleLbl="conFgAcc1" presStyleIdx="1" presStyleCnt="5">
        <dgm:presLayoutVars>
          <dgm:bulletEnabled val="1"/>
        </dgm:presLayoutVars>
      </dgm:prSet>
      <dgm:spPr/>
    </dgm:pt>
    <dgm:pt modelId="{E07C3F42-9BB4-4294-8808-12F6361D610B}" type="pres">
      <dgm:prSet presAssocID="{E1529EC9-7001-4BBA-8F68-B65869B4F859}" presName="spaceBetweenRectangles" presStyleCnt="0"/>
      <dgm:spPr/>
    </dgm:pt>
    <dgm:pt modelId="{EC52CEB0-5B37-4ED2-B877-15EF0CE33B9F}" type="pres">
      <dgm:prSet presAssocID="{31E669C1-E3C7-4145-9C70-D00AFCDC1682}" presName="parentLin" presStyleCnt="0"/>
      <dgm:spPr/>
    </dgm:pt>
    <dgm:pt modelId="{0D02C973-4C77-4168-B589-E203FBA30F17}" type="pres">
      <dgm:prSet presAssocID="{31E669C1-E3C7-4145-9C70-D00AFCDC1682}" presName="parentLeftMargin" presStyleLbl="node1" presStyleIdx="1" presStyleCnt="5"/>
      <dgm:spPr/>
    </dgm:pt>
    <dgm:pt modelId="{00888C5D-5426-4AA2-8AE2-CE4DA5326F75}" type="pres">
      <dgm:prSet presAssocID="{31E669C1-E3C7-4145-9C70-D00AFCDC1682}" presName="parentText" presStyleLbl="node1" presStyleIdx="2" presStyleCnt="5">
        <dgm:presLayoutVars>
          <dgm:chMax val="0"/>
          <dgm:bulletEnabled val="1"/>
        </dgm:presLayoutVars>
      </dgm:prSet>
      <dgm:spPr/>
    </dgm:pt>
    <dgm:pt modelId="{9B35A7A6-832D-4218-96ED-5593C906BF5E}" type="pres">
      <dgm:prSet presAssocID="{31E669C1-E3C7-4145-9C70-D00AFCDC1682}" presName="negativeSpace" presStyleCnt="0"/>
      <dgm:spPr/>
    </dgm:pt>
    <dgm:pt modelId="{88A3B846-C5C9-4E14-A267-876CF672592F}" type="pres">
      <dgm:prSet presAssocID="{31E669C1-E3C7-4145-9C70-D00AFCDC1682}" presName="childText" presStyleLbl="conFgAcc1" presStyleIdx="2" presStyleCnt="5">
        <dgm:presLayoutVars>
          <dgm:bulletEnabled val="1"/>
        </dgm:presLayoutVars>
      </dgm:prSet>
      <dgm:spPr/>
    </dgm:pt>
    <dgm:pt modelId="{E31C034A-506C-4C2E-9ED7-875231F75AAB}" type="pres">
      <dgm:prSet presAssocID="{913093C4-42B2-4AD1-9EC2-5EA84D5E0951}" presName="spaceBetweenRectangles" presStyleCnt="0"/>
      <dgm:spPr/>
    </dgm:pt>
    <dgm:pt modelId="{5554AA0E-5071-4ACF-A501-7883EA2FB2E0}" type="pres">
      <dgm:prSet presAssocID="{ACC03E6D-3109-428C-91A8-6B522E48511C}" presName="parentLin" presStyleCnt="0"/>
      <dgm:spPr/>
    </dgm:pt>
    <dgm:pt modelId="{D4BF66E5-4D1C-488D-BB9E-79A148708606}" type="pres">
      <dgm:prSet presAssocID="{ACC03E6D-3109-428C-91A8-6B522E48511C}" presName="parentLeftMargin" presStyleLbl="node1" presStyleIdx="2" presStyleCnt="5"/>
      <dgm:spPr/>
    </dgm:pt>
    <dgm:pt modelId="{9A614754-8E28-4DF6-9E77-A63941F8B309}" type="pres">
      <dgm:prSet presAssocID="{ACC03E6D-3109-428C-91A8-6B522E48511C}" presName="parentText" presStyleLbl="node1" presStyleIdx="3" presStyleCnt="5">
        <dgm:presLayoutVars>
          <dgm:chMax val="0"/>
          <dgm:bulletEnabled val="1"/>
        </dgm:presLayoutVars>
      </dgm:prSet>
      <dgm:spPr/>
    </dgm:pt>
    <dgm:pt modelId="{455782D5-1E34-450B-BB9B-ED648817B4C2}" type="pres">
      <dgm:prSet presAssocID="{ACC03E6D-3109-428C-91A8-6B522E48511C}" presName="negativeSpace" presStyleCnt="0"/>
      <dgm:spPr/>
    </dgm:pt>
    <dgm:pt modelId="{97561D8A-08C8-4C1B-A452-D1B9AC860275}" type="pres">
      <dgm:prSet presAssocID="{ACC03E6D-3109-428C-91A8-6B522E48511C}" presName="childText" presStyleLbl="conFgAcc1" presStyleIdx="3" presStyleCnt="5">
        <dgm:presLayoutVars>
          <dgm:bulletEnabled val="1"/>
        </dgm:presLayoutVars>
      </dgm:prSet>
      <dgm:spPr/>
    </dgm:pt>
    <dgm:pt modelId="{78F0A650-6365-4947-9738-408308A3B2F5}" type="pres">
      <dgm:prSet presAssocID="{A8A6D7ED-4147-408D-9DAD-A9EE6F575E00}" presName="spaceBetweenRectangles" presStyleCnt="0"/>
      <dgm:spPr/>
    </dgm:pt>
    <dgm:pt modelId="{54608A1C-B4AC-411B-BB96-92F0F91F49F3}" type="pres">
      <dgm:prSet presAssocID="{6579BC4D-41EE-4500-8655-6CB614DD30FD}" presName="parentLin" presStyleCnt="0"/>
      <dgm:spPr/>
    </dgm:pt>
    <dgm:pt modelId="{E1A47068-220C-4FEF-98B0-1AAA904F37CA}" type="pres">
      <dgm:prSet presAssocID="{6579BC4D-41EE-4500-8655-6CB614DD30FD}" presName="parentLeftMargin" presStyleLbl="node1" presStyleIdx="3" presStyleCnt="5"/>
      <dgm:spPr/>
    </dgm:pt>
    <dgm:pt modelId="{1F95EB2B-8480-4623-BF87-B4522511188D}" type="pres">
      <dgm:prSet presAssocID="{6579BC4D-41EE-4500-8655-6CB614DD30FD}" presName="parentText" presStyleLbl="node1" presStyleIdx="4" presStyleCnt="5">
        <dgm:presLayoutVars>
          <dgm:chMax val="0"/>
          <dgm:bulletEnabled val="1"/>
        </dgm:presLayoutVars>
      </dgm:prSet>
      <dgm:spPr/>
    </dgm:pt>
    <dgm:pt modelId="{438D6CC6-EA34-4B6E-9F89-9C8A9112955F}" type="pres">
      <dgm:prSet presAssocID="{6579BC4D-41EE-4500-8655-6CB614DD30FD}" presName="negativeSpace" presStyleCnt="0"/>
      <dgm:spPr/>
    </dgm:pt>
    <dgm:pt modelId="{8EAA0983-119B-48DB-8A24-5B7BAD9A332F}" type="pres">
      <dgm:prSet presAssocID="{6579BC4D-41EE-4500-8655-6CB614DD30FD}" presName="childText" presStyleLbl="conFgAcc1" presStyleIdx="4" presStyleCnt="5">
        <dgm:presLayoutVars>
          <dgm:bulletEnabled val="1"/>
        </dgm:presLayoutVars>
      </dgm:prSet>
      <dgm:spPr/>
    </dgm:pt>
  </dgm:ptLst>
  <dgm:cxnLst>
    <dgm:cxn modelId="{FFE1B81B-7313-4357-AE8C-D9F63F8EB9FD}" type="presOf" srcId="{31E669C1-E3C7-4145-9C70-D00AFCDC1682}" destId="{0D02C973-4C77-4168-B589-E203FBA30F17}" srcOrd="0" destOrd="0" presId="urn:microsoft.com/office/officeart/2005/8/layout/list1"/>
    <dgm:cxn modelId="{9FA88320-1254-4673-9322-86D336E188DB}" srcId="{97053DDB-014B-4B21-9ACC-50259F420E87}" destId="{ACC03E6D-3109-428C-91A8-6B522E48511C}" srcOrd="3" destOrd="0" parTransId="{670FF74C-6EEE-4959-8643-7C70253A2A34}" sibTransId="{A8A6D7ED-4147-408D-9DAD-A9EE6F575E00}"/>
    <dgm:cxn modelId="{99755D25-F4EF-401F-871C-4D64B7028EAC}" type="presOf" srcId="{ACC03E6D-3109-428C-91A8-6B522E48511C}" destId="{9A614754-8E28-4DF6-9E77-A63941F8B309}" srcOrd="1" destOrd="0" presId="urn:microsoft.com/office/officeart/2005/8/layout/list1"/>
    <dgm:cxn modelId="{202ACF39-AAB8-4A48-9F50-75793EF295BE}" type="presOf" srcId="{6579BC4D-41EE-4500-8655-6CB614DD30FD}" destId="{E1A47068-220C-4FEF-98B0-1AAA904F37CA}" srcOrd="0" destOrd="0" presId="urn:microsoft.com/office/officeart/2005/8/layout/list1"/>
    <dgm:cxn modelId="{A4B3113C-6AD4-46E5-B2BA-E46BA7C18A0B}" type="presOf" srcId="{A0F1A7B2-0BDD-4FA6-98DE-1CB145B874B8}" destId="{6F6FEA69-16B9-4FA0-9450-EE1FD45F342A}" srcOrd="0" destOrd="0" presId="urn:microsoft.com/office/officeart/2005/8/layout/list1"/>
    <dgm:cxn modelId="{1B832146-DE21-47B6-B57C-FB527287962C}" srcId="{97053DDB-014B-4B21-9ACC-50259F420E87}" destId="{31E669C1-E3C7-4145-9C70-D00AFCDC1682}" srcOrd="2" destOrd="0" parTransId="{4D64B4A5-387F-48D7-AEAA-25CD0D6011FA}" sibTransId="{913093C4-42B2-4AD1-9EC2-5EA84D5E0951}"/>
    <dgm:cxn modelId="{4D047D50-F46D-4930-8258-F5A9AAECC83C}" srcId="{97053DDB-014B-4B21-9ACC-50259F420E87}" destId="{C735CEB7-7849-4AA9-9368-6D0A31BD9963}" srcOrd="0" destOrd="0" parTransId="{9309AF46-E16D-4026-A80D-42F83F53A5B0}" sibTransId="{3B32494A-1E60-433B-9638-906F51C822D4}"/>
    <dgm:cxn modelId="{A28EFB50-1695-48C5-98D9-03A8131963FC}" type="presOf" srcId="{C735CEB7-7849-4AA9-9368-6D0A31BD9963}" destId="{18966C87-756F-46C0-9BB2-D6601573A0C6}" srcOrd="0" destOrd="0" presId="urn:microsoft.com/office/officeart/2005/8/layout/list1"/>
    <dgm:cxn modelId="{4624028B-6CC5-46D7-994D-1F387930F2EC}" srcId="{97053DDB-014B-4B21-9ACC-50259F420E87}" destId="{6579BC4D-41EE-4500-8655-6CB614DD30FD}" srcOrd="4" destOrd="0" parTransId="{C9BB31E1-196C-4BFC-AAD4-C2C26F979D13}" sibTransId="{8AE6C0BD-B06A-4872-9F81-680C3E98D9BD}"/>
    <dgm:cxn modelId="{8DB75E8D-1E10-4834-A043-62D20440C05C}" type="presOf" srcId="{C735CEB7-7849-4AA9-9368-6D0A31BD9963}" destId="{3A90965C-F0C6-4B1F-8F81-076BCE1DC806}" srcOrd="1" destOrd="0" presId="urn:microsoft.com/office/officeart/2005/8/layout/list1"/>
    <dgm:cxn modelId="{B849DFB2-1BC1-490E-91DD-87730DF9D1B8}" type="presOf" srcId="{97053DDB-014B-4B21-9ACC-50259F420E87}" destId="{A30ED967-17F3-4079-A234-7706C52A2EF1}" srcOrd="0" destOrd="0" presId="urn:microsoft.com/office/officeart/2005/8/layout/list1"/>
    <dgm:cxn modelId="{F3F986B3-FBE9-498A-9424-1F50072C7067}" type="presOf" srcId="{6579BC4D-41EE-4500-8655-6CB614DD30FD}" destId="{1F95EB2B-8480-4623-BF87-B4522511188D}" srcOrd="1" destOrd="0" presId="urn:microsoft.com/office/officeart/2005/8/layout/list1"/>
    <dgm:cxn modelId="{39AF8FB5-5D17-46C6-98B2-85A1762D88E3}" type="presOf" srcId="{31E669C1-E3C7-4145-9C70-D00AFCDC1682}" destId="{00888C5D-5426-4AA2-8AE2-CE4DA5326F75}" srcOrd="1" destOrd="0" presId="urn:microsoft.com/office/officeart/2005/8/layout/list1"/>
    <dgm:cxn modelId="{8E2849D5-8372-484A-AC69-2815D080E854}" srcId="{97053DDB-014B-4B21-9ACC-50259F420E87}" destId="{A0F1A7B2-0BDD-4FA6-98DE-1CB145B874B8}" srcOrd="1" destOrd="0" parTransId="{7BAE3229-6034-45D4-82A0-01DE75100031}" sibTransId="{E1529EC9-7001-4BBA-8F68-B65869B4F859}"/>
    <dgm:cxn modelId="{A43E96DA-BD10-4E33-8C4D-F3ED866D28D2}" type="presOf" srcId="{A0F1A7B2-0BDD-4FA6-98DE-1CB145B874B8}" destId="{5D1BDBF9-85A0-453A-BF7B-6F520BE83DEB}" srcOrd="1" destOrd="0" presId="urn:microsoft.com/office/officeart/2005/8/layout/list1"/>
    <dgm:cxn modelId="{AF7582F2-9704-404D-94BD-FDFBD7BB92F0}" type="presOf" srcId="{ACC03E6D-3109-428C-91A8-6B522E48511C}" destId="{D4BF66E5-4D1C-488D-BB9E-79A148708606}" srcOrd="0" destOrd="0" presId="urn:microsoft.com/office/officeart/2005/8/layout/list1"/>
    <dgm:cxn modelId="{8DF2496C-2C59-4DA7-8D45-2CFD720A4D05}" type="presParOf" srcId="{A30ED967-17F3-4079-A234-7706C52A2EF1}" destId="{A71A9489-71EE-4670-9C91-1CC8FAC5250A}" srcOrd="0" destOrd="0" presId="urn:microsoft.com/office/officeart/2005/8/layout/list1"/>
    <dgm:cxn modelId="{CC56FEEA-E822-457D-BFDD-F6B1442B640D}" type="presParOf" srcId="{A71A9489-71EE-4670-9C91-1CC8FAC5250A}" destId="{18966C87-756F-46C0-9BB2-D6601573A0C6}" srcOrd="0" destOrd="0" presId="urn:microsoft.com/office/officeart/2005/8/layout/list1"/>
    <dgm:cxn modelId="{B0BC7E3F-DE93-422F-B34F-1DAA8BAE8435}" type="presParOf" srcId="{A71A9489-71EE-4670-9C91-1CC8FAC5250A}" destId="{3A90965C-F0C6-4B1F-8F81-076BCE1DC806}" srcOrd="1" destOrd="0" presId="urn:microsoft.com/office/officeart/2005/8/layout/list1"/>
    <dgm:cxn modelId="{9583A367-834C-480A-8BD4-4934B3D82032}" type="presParOf" srcId="{A30ED967-17F3-4079-A234-7706C52A2EF1}" destId="{977D1054-CEA6-46BC-A355-8E878F46DC73}" srcOrd="1" destOrd="0" presId="urn:microsoft.com/office/officeart/2005/8/layout/list1"/>
    <dgm:cxn modelId="{AA885651-C81B-43C0-9B51-9993FABC8F3F}" type="presParOf" srcId="{A30ED967-17F3-4079-A234-7706C52A2EF1}" destId="{D54D539F-FACE-4292-97DD-3A76AE89F7C0}" srcOrd="2" destOrd="0" presId="urn:microsoft.com/office/officeart/2005/8/layout/list1"/>
    <dgm:cxn modelId="{43DA1FC1-16EB-40E5-A685-4F2F5E1540A1}" type="presParOf" srcId="{A30ED967-17F3-4079-A234-7706C52A2EF1}" destId="{E2C0A207-F0FD-406D-A8DB-5C9F2564D671}" srcOrd="3" destOrd="0" presId="urn:microsoft.com/office/officeart/2005/8/layout/list1"/>
    <dgm:cxn modelId="{5CC9F6C8-A087-4131-8FFB-C774F54310AA}" type="presParOf" srcId="{A30ED967-17F3-4079-A234-7706C52A2EF1}" destId="{EBFCEDA8-30DC-480C-8F70-A46137058DC4}" srcOrd="4" destOrd="0" presId="urn:microsoft.com/office/officeart/2005/8/layout/list1"/>
    <dgm:cxn modelId="{53EB5849-CBDA-46CB-B1E2-E44AB249B8C3}" type="presParOf" srcId="{EBFCEDA8-30DC-480C-8F70-A46137058DC4}" destId="{6F6FEA69-16B9-4FA0-9450-EE1FD45F342A}" srcOrd="0" destOrd="0" presId="urn:microsoft.com/office/officeart/2005/8/layout/list1"/>
    <dgm:cxn modelId="{43062ED0-AC69-4630-B46D-57E4189D4921}" type="presParOf" srcId="{EBFCEDA8-30DC-480C-8F70-A46137058DC4}" destId="{5D1BDBF9-85A0-453A-BF7B-6F520BE83DEB}" srcOrd="1" destOrd="0" presId="urn:microsoft.com/office/officeart/2005/8/layout/list1"/>
    <dgm:cxn modelId="{F7945252-DA97-42EC-9166-6E25B60FA4AC}" type="presParOf" srcId="{A30ED967-17F3-4079-A234-7706C52A2EF1}" destId="{C9A1B54D-1FC0-45D3-8523-B1711790B9E4}" srcOrd="5" destOrd="0" presId="urn:microsoft.com/office/officeart/2005/8/layout/list1"/>
    <dgm:cxn modelId="{36ECE3E8-AE88-49A5-8325-2961C77B7273}" type="presParOf" srcId="{A30ED967-17F3-4079-A234-7706C52A2EF1}" destId="{EF41F21D-2E3A-4C13-BF1F-C84DDD36782A}" srcOrd="6" destOrd="0" presId="urn:microsoft.com/office/officeart/2005/8/layout/list1"/>
    <dgm:cxn modelId="{4F915B61-6A68-4538-B16B-93C5C005DC1D}" type="presParOf" srcId="{A30ED967-17F3-4079-A234-7706C52A2EF1}" destId="{E07C3F42-9BB4-4294-8808-12F6361D610B}" srcOrd="7" destOrd="0" presId="urn:microsoft.com/office/officeart/2005/8/layout/list1"/>
    <dgm:cxn modelId="{3A3AE7B7-B8EB-430C-B90E-4F24110F6097}" type="presParOf" srcId="{A30ED967-17F3-4079-A234-7706C52A2EF1}" destId="{EC52CEB0-5B37-4ED2-B877-15EF0CE33B9F}" srcOrd="8" destOrd="0" presId="urn:microsoft.com/office/officeart/2005/8/layout/list1"/>
    <dgm:cxn modelId="{89953FD0-EB99-4DA3-B932-4114B788967B}" type="presParOf" srcId="{EC52CEB0-5B37-4ED2-B877-15EF0CE33B9F}" destId="{0D02C973-4C77-4168-B589-E203FBA30F17}" srcOrd="0" destOrd="0" presId="urn:microsoft.com/office/officeart/2005/8/layout/list1"/>
    <dgm:cxn modelId="{3EDF10CF-CF59-482C-A9F9-91A9DC0FBFDD}" type="presParOf" srcId="{EC52CEB0-5B37-4ED2-B877-15EF0CE33B9F}" destId="{00888C5D-5426-4AA2-8AE2-CE4DA5326F75}" srcOrd="1" destOrd="0" presId="urn:microsoft.com/office/officeart/2005/8/layout/list1"/>
    <dgm:cxn modelId="{87883A5C-9B59-475E-872C-C097F161AF67}" type="presParOf" srcId="{A30ED967-17F3-4079-A234-7706C52A2EF1}" destId="{9B35A7A6-832D-4218-96ED-5593C906BF5E}" srcOrd="9" destOrd="0" presId="urn:microsoft.com/office/officeart/2005/8/layout/list1"/>
    <dgm:cxn modelId="{1E1900C6-6BC7-4AD8-9106-21A684CF9C25}" type="presParOf" srcId="{A30ED967-17F3-4079-A234-7706C52A2EF1}" destId="{88A3B846-C5C9-4E14-A267-876CF672592F}" srcOrd="10" destOrd="0" presId="urn:microsoft.com/office/officeart/2005/8/layout/list1"/>
    <dgm:cxn modelId="{329291E7-A985-43CC-A2DB-64B43352B74D}" type="presParOf" srcId="{A30ED967-17F3-4079-A234-7706C52A2EF1}" destId="{E31C034A-506C-4C2E-9ED7-875231F75AAB}" srcOrd="11" destOrd="0" presId="urn:microsoft.com/office/officeart/2005/8/layout/list1"/>
    <dgm:cxn modelId="{40EDDC86-DB99-4EDF-A55F-95DFB8B233FB}" type="presParOf" srcId="{A30ED967-17F3-4079-A234-7706C52A2EF1}" destId="{5554AA0E-5071-4ACF-A501-7883EA2FB2E0}" srcOrd="12" destOrd="0" presId="urn:microsoft.com/office/officeart/2005/8/layout/list1"/>
    <dgm:cxn modelId="{F53DEF1E-D15B-495D-AF71-014AD0784E9F}" type="presParOf" srcId="{5554AA0E-5071-4ACF-A501-7883EA2FB2E0}" destId="{D4BF66E5-4D1C-488D-BB9E-79A148708606}" srcOrd="0" destOrd="0" presId="urn:microsoft.com/office/officeart/2005/8/layout/list1"/>
    <dgm:cxn modelId="{FA37A0D2-FEBF-4F43-86CF-A9781CBC0B3D}" type="presParOf" srcId="{5554AA0E-5071-4ACF-A501-7883EA2FB2E0}" destId="{9A614754-8E28-4DF6-9E77-A63941F8B309}" srcOrd="1" destOrd="0" presId="urn:microsoft.com/office/officeart/2005/8/layout/list1"/>
    <dgm:cxn modelId="{59BD4942-76E3-4F34-B867-55F98D0E1E58}" type="presParOf" srcId="{A30ED967-17F3-4079-A234-7706C52A2EF1}" destId="{455782D5-1E34-450B-BB9B-ED648817B4C2}" srcOrd="13" destOrd="0" presId="urn:microsoft.com/office/officeart/2005/8/layout/list1"/>
    <dgm:cxn modelId="{D0F4F5EF-16C1-496C-BF40-A256206B8A84}" type="presParOf" srcId="{A30ED967-17F3-4079-A234-7706C52A2EF1}" destId="{97561D8A-08C8-4C1B-A452-D1B9AC860275}" srcOrd="14" destOrd="0" presId="urn:microsoft.com/office/officeart/2005/8/layout/list1"/>
    <dgm:cxn modelId="{6010B4CF-D622-46C0-AA39-EB03F670D4C2}" type="presParOf" srcId="{A30ED967-17F3-4079-A234-7706C52A2EF1}" destId="{78F0A650-6365-4947-9738-408308A3B2F5}" srcOrd="15" destOrd="0" presId="urn:microsoft.com/office/officeart/2005/8/layout/list1"/>
    <dgm:cxn modelId="{C83D8548-4E58-4399-821D-1FAEE411E3F9}" type="presParOf" srcId="{A30ED967-17F3-4079-A234-7706C52A2EF1}" destId="{54608A1C-B4AC-411B-BB96-92F0F91F49F3}" srcOrd="16" destOrd="0" presId="urn:microsoft.com/office/officeart/2005/8/layout/list1"/>
    <dgm:cxn modelId="{043462C6-1121-423C-AFE6-A1CE573E6E58}" type="presParOf" srcId="{54608A1C-B4AC-411B-BB96-92F0F91F49F3}" destId="{E1A47068-220C-4FEF-98B0-1AAA904F37CA}" srcOrd="0" destOrd="0" presId="urn:microsoft.com/office/officeart/2005/8/layout/list1"/>
    <dgm:cxn modelId="{CD4B4F7E-4F46-478A-8CA6-5A7463D0329E}" type="presParOf" srcId="{54608A1C-B4AC-411B-BB96-92F0F91F49F3}" destId="{1F95EB2B-8480-4623-BF87-B4522511188D}" srcOrd="1" destOrd="0" presId="urn:microsoft.com/office/officeart/2005/8/layout/list1"/>
    <dgm:cxn modelId="{52B2FE03-931C-4CA0-AD05-276FE2277CBB}" type="presParOf" srcId="{A30ED967-17F3-4079-A234-7706C52A2EF1}" destId="{438D6CC6-EA34-4B6E-9F89-9C8A9112955F}" srcOrd="17" destOrd="0" presId="urn:microsoft.com/office/officeart/2005/8/layout/list1"/>
    <dgm:cxn modelId="{6B19A765-969E-4BEB-B111-B9A8EB63FD40}" type="presParOf" srcId="{A30ED967-17F3-4079-A234-7706C52A2EF1}" destId="{8EAA0983-119B-48DB-8A24-5B7BAD9A332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481A0BC-79C4-4762-A3AB-75062F4A6BED}" type="doc">
      <dgm:prSet loTypeId="urn:microsoft.com/office/officeart/2005/8/layout/hProcess11" loCatId="process" qsTypeId="urn:microsoft.com/office/officeart/2005/8/quickstyle/simple1" qsCatId="simple" csTypeId="urn:microsoft.com/office/officeart/2005/8/colors/colorful1" csCatId="colorful" phldr="1"/>
      <dgm:spPr/>
    </dgm:pt>
    <dgm:pt modelId="{BA559A28-2484-4861-93E3-BF4381A0F76F}">
      <dgm:prSet phldrT="[Texte]"/>
      <dgm:spPr/>
      <dgm:t>
        <a:bodyPr/>
        <a:lstStyle/>
        <a:p>
          <a:r>
            <a:rPr lang="fr-FR" dirty="0"/>
            <a:t>Correcte</a:t>
          </a:r>
          <a:endParaRPr lang="en-US" dirty="0"/>
        </a:p>
      </dgm:t>
    </dgm:pt>
    <dgm:pt modelId="{557A46D6-AEAB-49A8-B1EE-E07A5692DD12}" type="parTrans" cxnId="{A48AAF54-11AD-4D7A-AD16-3FABB93F2FFB}">
      <dgm:prSet/>
      <dgm:spPr/>
      <dgm:t>
        <a:bodyPr/>
        <a:lstStyle/>
        <a:p>
          <a:endParaRPr lang="en-US"/>
        </a:p>
      </dgm:t>
    </dgm:pt>
    <dgm:pt modelId="{4F668B9A-6546-498C-82E9-F22AC48F32DD}" type="sibTrans" cxnId="{A48AAF54-11AD-4D7A-AD16-3FABB93F2FFB}">
      <dgm:prSet/>
      <dgm:spPr/>
      <dgm:t>
        <a:bodyPr/>
        <a:lstStyle/>
        <a:p>
          <a:endParaRPr lang="en-US"/>
        </a:p>
      </dgm:t>
    </dgm:pt>
    <dgm:pt modelId="{8236C75B-8C32-4890-B3C9-7693E24BB227}">
      <dgm:prSet phldrT="[Texte]"/>
      <dgm:spPr/>
      <dgm:t>
        <a:bodyPr/>
        <a:lstStyle/>
        <a:p>
          <a:r>
            <a:rPr lang="fr-FR" dirty="0"/>
            <a:t>Clean</a:t>
          </a:r>
          <a:endParaRPr lang="en-US" dirty="0"/>
        </a:p>
      </dgm:t>
    </dgm:pt>
    <dgm:pt modelId="{E9054265-3317-4E06-8356-B077764A33BE}" type="parTrans" cxnId="{FB619C74-2EC2-4A43-9BAD-309468C61482}">
      <dgm:prSet/>
      <dgm:spPr/>
      <dgm:t>
        <a:bodyPr/>
        <a:lstStyle/>
        <a:p>
          <a:endParaRPr lang="en-US"/>
        </a:p>
      </dgm:t>
    </dgm:pt>
    <dgm:pt modelId="{33B29FF5-28E3-4878-80C0-0B74BB2A0A33}" type="sibTrans" cxnId="{FB619C74-2EC2-4A43-9BAD-309468C61482}">
      <dgm:prSet/>
      <dgm:spPr/>
      <dgm:t>
        <a:bodyPr/>
        <a:lstStyle/>
        <a:p>
          <a:endParaRPr lang="en-US"/>
        </a:p>
      </dgm:t>
    </dgm:pt>
    <dgm:pt modelId="{6946F49D-A85E-4755-88F8-1C6B0B1F1DF8}">
      <dgm:prSet phldrT="[Texte]"/>
      <dgm:spPr/>
      <dgm:t>
        <a:bodyPr/>
        <a:lstStyle/>
        <a:p>
          <a:r>
            <a:rPr lang="fr-FR" dirty="0"/>
            <a:t>Performant</a:t>
          </a:r>
          <a:endParaRPr lang="en-US" dirty="0"/>
        </a:p>
      </dgm:t>
    </dgm:pt>
    <dgm:pt modelId="{033B223A-3C23-41E7-A47A-1022F6C0BED3}" type="parTrans" cxnId="{BA320785-5C06-42A4-8190-D66C9510FEBA}">
      <dgm:prSet/>
      <dgm:spPr/>
      <dgm:t>
        <a:bodyPr/>
        <a:lstStyle/>
        <a:p>
          <a:endParaRPr lang="en-US"/>
        </a:p>
      </dgm:t>
    </dgm:pt>
    <dgm:pt modelId="{ECFF3A5B-B76E-48B1-A6FA-B89E3D36183E}" type="sibTrans" cxnId="{BA320785-5C06-42A4-8190-D66C9510FEBA}">
      <dgm:prSet/>
      <dgm:spPr/>
      <dgm:t>
        <a:bodyPr/>
        <a:lstStyle/>
        <a:p>
          <a:endParaRPr lang="en-US"/>
        </a:p>
      </dgm:t>
    </dgm:pt>
    <dgm:pt modelId="{EC9F4D6B-868D-459F-AD8C-52D67202F023}" type="pres">
      <dgm:prSet presAssocID="{3481A0BC-79C4-4762-A3AB-75062F4A6BED}" presName="Name0" presStyleCnt="0">
        <dgm:presLayoutVars>
          <dgm:dir/>
          <dgm:resizeHandles val="exact"/>
        </dgm:presLayoutVars>
      </dgm:prSet>
      <dgm:spPr/>
    </dgm:pt>
    <dgm:pt modelId="{42633262-D7C2-4291-A86D-EB8F19F4DFA1}" type="pres">
      <dgm:prSet presAssocID="{3481A0BC-79C4-4762-A3AB-75062F4A6BED}" presName="arrow" presStyleLbl="bgShp" presStyleIdx="0" presStyleCnt="1"/>
      <dgm:spPr/>
    </dgm:pt>
    <dgm:pt modelId="{98ADC55D-B4B2-4B30-81BC-212EF4873849}" type="pres">
      <dgm:prSet presAssocID="{3481A0BC-79C4-4762-A3AB-75062F4A6BED}" presName="points" presStyleCnt="0"/>
      <dgm:spPr/>
    </dgm:pt>
    <dgm:pt modelId="{E2904AFA-8CD9-4B5A-8239-E1A744C6629E}" type="pres">
      <dgm:prSet presAssocID="{BA559A28-2484-4861-93E3-BF4381A0F76F}" presName="compositeA" presStyleCnt="0"/>
      <dgm:spPr/>
    </dgm:pt>
    <dgm:pt modelId="{5993F81C-8717-4003-BB0C-B6001269DE00}" type="pres">
      <dgm:prSet presAssocID="{BA559A28-2484-4861-93E3-BF4381A0F76F}" presName="textA" presStyleLbl="revTx" presStyleIdx="0" presStyleCnt="3">
        <dgm:presLayoutVars>
          <dgm:bulletEnabled val="1"/>
        </dgm:presLayoutVars>
      </dgm:prSet>
      <dgm:spPr/>
    </dgm:pt>
    <dgm:pt modelId="{81C90660-B416-4D6A-8162-B2404EB3024E}" type="pres">
      <dgm:prSet presAssocID="{BA559A28-2484-4861-93E3-BF4381A0F76F}" presName="circleA" presStyleLbl="node1" presStyleIdx="0" presStyleCnt="3"/>
      <dgm:spPr/>
    </dgm:pt>
    <dgm:pt modelId="{25071026-6967-4C94-ADFC-1A4919891832}" type="pres">
      <dgm:prSet presAssocID="{BA559A28-2484-4861-93E3-BF4381A0F76F}" presName="spaceA" presStyleCnt="0"/>
      <dgm:spPr/>
    </dgm:pt>
    <dgm:pt modelId="{88A06F6F-A3EB-4802-8468-1C741ACF48C7}" type="pres">
      <dgm:prSet presAssocID="{4F668B9A-6546-498C-82E9-F22AC48F32DD}" presName="space" presStyleCnt="0"/>
      <dgm:spPr/>
    </dgm:pt>
    <dgm:pt modelId="{8221DB55-FE73-4978-95D9-14D1A4858B73}" type="pres">
      <dgm:prSet presAssocID="{8236C75B-8C32-4890-B3C9-7693E24BB227}" presName="compositeB" presStyleCnt="0"/>
      <dgm:spPr/>
    </dgm:pt>
    <dgm:pt modelId="{9599AFBB-E6F3-4084-940D-A3E6F4ADE403}" type="pres">
      <dgm:prSet presAssocID="{8236C75B-8C32-4890-B3C9-7693E24BB227}" presName="textB" presStyleLbl="revTx" presStyleIdx="1" presStyleCnt="3">
        <dgm:presLayoutVars>
          <dgm:bulletEnabled val="1"/>
        </dgm:presLayoutVars>
      </dgm:prSet>
      <dgm:spPr/>
    </dgm:pt>
    <dgm:pt modelId="{D0607142-CB9E-4C1C-828F-9E90E56A8462}" type="pres">
      <dgm:prSet presAssocID="{8236C75B-8C32-4890-B3C9-7693E24BB227}" presName="circleB" presStyleLbl="node1" presStyleIdx="1" presStyleCnt="3"/>
      <dgm:spPr/>
    </dgm:pt>
    <dgm:pt modelId="{C7CF467D-C8AD-419E-95D1-9AFE36CBB4D0}" type="pres">
      <dgm:prSet presAssocID="{8236C75B-8C32-4890-B3C9-7693E24BB227}" presName="spaceB" presStyleCnt="0"/>
      <dgm:spPr/>
    </dgm:pt>
    <dgm:pt modelId="{F04AA8F6-0228-4DD5-8981-2AF921ED9DBD}" type="pres">
      <dgm:prSet presAssocID="{33B29FF5-28E3-4878-80C0-0B74BB2A0A33}" presName="space" presStyleCnt="0"/>
      <dgm:spPr/>
    </dgm:pt>
    <dgm:pt modelId="{843D73F8-6087-4A43-945B-9ED6CB4BF3EA}" type="pres">
      <dgm:prSet presAssocID="{6946F49D-A85E-4755-88F8-1C6B0B1F1DF8}" presName="compositeA" presStyleCnt="0"/>
      <dgm:spPr/>
    </dgm:pt>
    <dgm:pt modelId="{D9886AE6-954A-406B-B336-4B5B421D5B2E}" type="pres">
      <dgm:prSet presAssocID="{6946F49D-A85E-4755-88F8-1C6B0B1F1DF8}" presName="textA" presStyleLbl="revTx" presStyleIdx="2" presStyleCnt="3" custLinFactNeighborX="-8809">
        <dgm:presLayoutVars>
          <dgm:bulletEnabled val="1"/>
        </dgm:presLayoutVars>
      </dgm:prSet>
      <dgm:spPr/>
    </dgm:pt>
    <dgm:pt modelId="{FF6B881E-AF82-4C21-A9FA-0638A4AD9E1F}" type="pres">
      <dgm:prSet presAssocID="{6946F49D-A85E-4755-88F8-1C6B0B1F1DF8}" presName="circleA" presStyleLbl="node1" presStyleIdx="2" presStyleCnt="3"/>
      <dgm:spPr/>
    </dgm:pt>
    <dgm:pt modelId="{D8D9C4A4-221E-4DC2-944A-EA9E1F34C9F5}" type="pres">
      <dgm:prSet presAssocID="{6946F49D-A85E-4755-88F8-1C6B0B1F1DF8}" presName="spaceA" presStyleCnt="0"/>
      <dgm:spPr/>
    </dgm:pt>
  </dgm:ptLst>
  <dgm:cxnLst>
    <dgm:cxn modelId="{FB619C74-2EC2-4A43-9BAD-309468C61482}" srcId="{3481A0BC-79C4-4762-A3AB-75062F4A6BED}" destId="{8236C75B-8C32-4890-B3C9-7693E24BB227}" srcOrd="1" destOrd="0" parTransId="{E9054265-3317-4E06-8356-B077764A33BE}" sibTransId="{33B29FF5-28E3-4878-80C0-0B74BB2A0A33}"/>
    <dgm:cxn modelId="{A48AAF54-11AD-4D7A-AD16-3FABB93F2FFB}" srcId="{3481A0BC-79C4-4762-A3AB-75062F4A6BED}" destId="{BA559A28-2484-4861-93E3-BF4381A0F76F}" srcOrd="0" destOrd="0" parTransId="{557A46D6-AEAB-49A8-B1EE-E07A5692DD12}" sibTransId="{4F668B9A-6546-498C-82E9-F22AC48F32DD}"/>
    <dgm:cxn modelId="{EF6C1A78-18F9-42A0-A615-FFD0AA44E0DC}" type="presOf" srcId="{3481A0BC-79C4-4762-A3AB-75062F4A6BED}" destId="{EC9F4D6B-868D-459F-AD8C-52D67202F023}" srcOrd="0" destOrd="0" presId="urn:microsoft.com/office/officeart/2005/8/layout/hProcess11"/>
    <dgm:cxn modelId="{BA320785-5C06-42A4-8190-D66C9510FEBA}" srcId="{3481A0BC-79C4-4762-A3AB-75062F4A6BED}" destId="{6946F49D-A85E-4755-88F8-1C6B0B1F1DF8}" srcOrd="2" destOrd="0" parTransId="{033B223A-3C23-41E7-A47A-1022F6C0BED3}" sibTransId="{ECFF3A5B-B76E-48B1-A6FA-B89E3D36183E}"/>
    <dgm:cxn modelId="{308FBF86-D2E4-44EC-BED7-E3DE2D5D0598}" type="presOf" srcId="{6946F49D-A85E-4755-88F8-1C6B0B1F1DF8}" destId="{D9886AE6-954A-406B-B336-4B5B421D5B2E}" srcOrd="0" destOrd="0" presId="urn:microsoft.com/office/officeart/2005/8/layout/hProcess11"/>
    <dgm:cxn modelId="{E837FE97-BB52-47A8-B094-34498CA8EC63}" type="presOf" srcId="{8236C75B-8C32-4890-B3C9-7693E24BB227}" destId="{9599AFBB-E6F3-4084-940D-A3E6F4ADE403}" srcOrd="0" destOrd="0" presId="urn:microsoft.com/office/officeart/2005/8/layout/hProcess11"/>
    <dgm:cxn modelId="{564574E4-3045-4AB1-9F6A-B3322DF71B22}" type="presOf" srcId="{BA559A28-2484-4861-93E3-BF4381A0F76F}" destId="{5993F81C-8717-4003-BB0C-B6001269DE00}" srcOrd="0" destOrd="0" presId="urn:microsoft.com/office/officeart/2005/8/layout/hProcess11"/>
    <dgm:cxn modelId="{526FD1AA-A4E9-4968-921E-710F2C7D9396}" type="presParOf" srcId="{EC9F4D6B-868D-459F-AD8C-52D67202F023}" destId="{42633262-D7C2-4291-A86D-EB8F19F4DFA1}" srcOrd="0" destOrd="0" presId="urn:microsoft.com/office/officeart/2005/8/layout/hProcess11"/>
    <dgm:cxn modelId="{5A6E2F55-72E3-4B4D-8437-025E4E847F88}" type="presParOf" srcId="{EC9F4D6B-868D-459F-AD8C-52D67202F023}" destId="{98ADC55D-B4B2-4B30-81BC-212EF4873849}" srcOrd="1" destOrd="0" presId="urn:microsoft.com/office/officeart/2005/8/layout/hProcess11"/>
    <dgm:cxn modelId="{71FBCB2E-5A44-417C-9A92-D53E4ADA5164}" type="presParOf" srcId="{98ADC55D-B4B2-4B30-81BC-212EF4873849}" destId="{E2904AFA-8CD9-4B5A-8239-E1A744C6629E}" srcOrd="0" destOrd="0" presId="urn:microsoft.com/office/officeart/2005/8/layout/hProcess11"/>
    <dgm:cxn modelId="{8DB812E7-A413-4B2F-BFC2-21E9E93AEBCC}" type="presParOf" srcId="{E2904AFA-8CD9-4B5A-8239-E1A744C6629E}" destId="{5993F81C-8717-4003-BB0C-B6001269DE00}" srcOrd="0" destOrd="0" presId="urn:microsoft.com/office/officeart/2005/8/layout/hProcess11"/>
    <dgm:cxn modelId="{B022BA8D-E42D-4770-958F-F5AAC318BA6C}" type="presParOf" srcId="{E2904AFA-8CD9-4B5A-8239-E1A744C6629E}" destId="{81C90660-B416-4D6A-8162-B2404EB3024E}" srcOrd="1" destOrd="0" presId="urn:microsoft.com/office/officeart/2005/8/layout/hProcess11"/>
    <dgm:cxn modelId="{5D34EEEB-1D0D-4044-84FB-625942235A96}" type="presParOf" srcId="{E2904AFA-8CD9-4B5A-8239-E1A744C6629E}" destId="{25071026-6967-4C94-ADFC-1A4919891832}" srcOrd="2" destOrd="0" presId="urn:microsoft.com/office/officeart/2005/8/layout/hProcess11"/>
    <dgm:cxn modelId="{0722C606-11C3-4DAA-9F0D-6EFB3F64A8FB}" type="presParOf" srcId="{98ADC55D-B4B2-4B30-81BC-212EF4873849}" destId="{88A06F6F-A3EB-4802-8468-1C741ACF48C7}" srcOrd="1" destOrd="0" presId="urn:microsoft.com/office/officeart/2005/8/layout/hProcess11"/>
    <dgm:cxn modelId="{117CE5A4-AEA1-4EBB-92DF-DF6D6C88F6C4}" type="presParOf" srcId="{98ADC55D-B4B2-4B30-81BC-212EF4873849}" destId="{8221DB55-FE73-4978-95D9-14D1A4858B73}" srcOrd="2" destOrd="0" presId="urn:microsoft.com/office/officeart/2005/8/layout/hProcess11"/>
    <dgm:cxn modelId="{60EA1284-C854-4547-B236-8EFC92EBFDA6}" type="presParOf" srcId="{8221DB55-FE73-4978-95D9-14D1A4858B73}" destId="{9599AFBB-E6F3-4084-940D-A3E6F4ADE403}" srcOrd="0" destOrd="0" presId="urn:microsoft.com/office/officeart/2005/8/layout/hProcess11"/>
    <dgm:cxn modelId="{FBE7D1ED-241E-4766-9203-BCE79B6EF302}" type="presParOf" srcId="{8221DB55-FE73-4978-95D9-14D1A4858B73}" destId="{D0607142-CB9E-4C1C-828F-9E90E56A8462}" srcOrd="1" destOrd="0" presId="urn:microsoft.com/office/officeart/2005/8/layout/hProcess11"/>
    <dgm:cxn modelId="{EFA49BFE-E81A-4301-8A70-D2819780E51E}" type="presParOf" srcId="{8221DB55-FE73-4978-95D9-14D1A4858B73}" destId="{C7CF467D-C8AD-419E-95D1-9AFE36CBB4D0}" srcOrd="2" destOrd="0" presId="urn:microsoft.com/office/officeart/2005/8/layout/hProcess11"/>
    <dgm:cxn modelId="{60D8948F-60EC-4C17-AEBD-4B4B8662AB19}" type="presParOf" srcId="{98ADC55D-B4B2-4B30-81BC-212EF4873849}" destId="{F04AA8F6-0228-4DD5-8981-2AF921ED9DBD}" srcOrd="3" destOrd="0" presId="urn:microsoft.com/office/officeart/2005/8/layout/hProcess11"/>
    <dgm:cxn modelId="{D477B922-4DDC-4678-AD3A-32956BEE993B}" type="presParOf" srcId="{98ADC55D-B4B2-4B30-81BC-212EF4873849}" destId="{843D73F8-6087-4A43-945B-9ED6CB4BF3EA}" srcOrd="4" destOrd="0" presId="urn:microsoft.com/office/officeart/2005/8/layout/hProcess11"/>
    <dgm:cxn modelId="{EE1EEBFF-A509-463B-94A9-527E43218AAD}" type="presParOf" srcId="{843D73F8-6087-4A43-945B-9ED6CB4BF3EA}" destId="{D9886AE6-954A-406B-B336-4B5B421D5B2E}" srcOrd="0" destOrd="0" presId="urn:microsoft.com/office/officeart/2005/8/layout/hProcess11"/>
    <dgm:cxn modelId="{4D801062-DAFB-4033-B7E5-DB9B0B1D7E01}" type="presParOf" srcId="{843D73F8-6087-4A43-945B-9ED6CB4BF3EA}" destId="{FF6B881E-AF82-4C21-A9FA-0638A4AD9E1F}" srcOrd="1" destOrd="0" presId="urn:microsoft.com/office/officeart/2005/8/layout/hProcess11"/>
    <dgm:cxn modelId="{6FFC2BF1-262C-4221-98DC-491A37F5D204}" type="presParOf" srcId="{843D73F8-6087-4A43-945B-9ED6CB4BF3EA}" destId="{D8D9C4A4-221E-4DC2-944A-EA9E1F34C9F5}"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0F35BE2-0318-4522-87E7-8EDF6670D1BB}" type="doc">
      <dgm:prSet loTypeId="urn:microsoft.com/office/officeart/2005/8/layout/equation2" loCatId="process" qsTypeId="urn:microsoft.com/office/officeart/2005/8/quickstyle/simple4" qsCatId="simple" csTypeId="urn:microsoft.com/office/officeart/2005/8/colors/colorful1" csCatId="colorful" phldr="1"/>
      <dgm:spPr/>
    </dgm:pt>
    <dgm:pt modelId="{742569C0-F52C-4215-B300-15180CDBA8C3}">
      <dgm:prSet phldrT="[Texte]"/>
      <dgm:spPr/>
      <dgm:t>
        <a:bodyPr/>
        <a:lstStyle/>
        <a:p>
          <a:r>
            <a:rPr lang="fr-FR" dirty="0"/>
            <a:t>Confluence</a:t>
          </a:r>
          <a:endParaRPr lang="en-US" dirty="0"/>
        </a:p>
      </dgm:t>
    </dgm:pt>
    <dgm:pt modelId="{FA7E58FA-CF1B-49B3-BA61-7F5BBBCF3348}" type="parTrans" cxnId="{91ACF017-10C5-4930-93FA-E9B542202BA8}">
      <dgm:prSet/>
      <dgm:spPr/>
      <dgm:t>
        <a:bodyPr/>
        <a:lstStyle/>
        <a:p>
          <a:endParaRPr lang="en-US"/>
        </a:p>
      </dgm:t>
    </dgm:pt>
    <dgm:pt modelId="{9E65553A-6A6B-4A5E-931A-D8D461E585D4}" type="sibTrans" cxnId="{91ACF017-10C5-4930-93FA-E9B542202BA8}">
      <dgm:prSet/>
      <dgm:spPr/>
      <dgm:t>
        <a:bodyPr/>
        <a:lstStyle/>
        <a:p>
          <a:endParaRPr lang="en-US"/>
        </a:p>
      </dgm:t>
    </dgm:pt>
    <dgm:pt modelId="{87B6E0FD-41ED-4F31-BC07-CAB089567B04}">
      <dgm:prSet phldrT="[Texte]"/>
      <dgm:spPr/>
      <dgm:t>
        <a:bodyPr/>
        <a:lstStyle/>
        <a:p>
          <a:r>
            <a:rPr lang="fr-FR" dirty="0"/>
            <a:t>Documentation</a:t>
          </a:r>
          <a:endParaRPr lang="en-US" dirty="0"/>
        </a:p>
      </dgm:t>
    </dgm:pt>
    <dgm:pt modelId="{EA64C384-D754-41AC-9AA5-7551C1C17166}" type="parTrans" cxnId="{252B9C90-6DF3-4930-A127-36155D042E2B}">
      <dgm:prSet/>
      <dgm:spPr/>
      <dgm:t>
        <a:bodyPr/>
        <a:lstStyle/>
        <a:p>
          <a:endParaRPr lang="en-US"/>
        </a:p>
      </dgm:t>
    </dgm:pt>
    <dgm:pt modelId="{5B178C49-4DBB-46B6-B0AC-FF92481C5835}" type="sibTrans" cxnId="{252B9C90-6DF3-4930-A127-36155D042E2B}">
      <dgm:prSet/>
      <dgm:spPr/>
      <dgm:t>
        <a:bodyPr/>
        <a:lstStyle/>
        <a:p>
          <a:endParaRPr lang="en-US"/>
        </a:p>
      </dgm:t>
    </dgm:pt>
    <dgm:pt modelId="{AB9B7E03-56FE-48B0-82E6-3DF9507B6FF8}">
      <dgm:prSet phldrT="[Texte]"/>
      <dgm:spPr/>
      <dgm:t>
        <a:bodyPr/>
        <a:lstStyle/>
        <a:p>
          <a:r>
            <a:rPr lang="fr-FR" dirty="0"/>
            <a:t>Une seule façon pour expliquer le projet</a:t>
          </a:r>
          <a:endParaRPr lang="en-US" dirty="0"/>
        </a:p>
      </dgm:t>
    </dgm:pt>
    <dgm:pt modelId="{A19BE69B-BEB5-428D-9260-C97BE06B5947}" type="parTrans" cxnId="{D63E31D1-B2A1-43DD-83A1-E039F7AEE438}">
      <dgm:prSet/>
      <dgm:spPr/>
      <dgm:t>
        <a:bodyPr/>
        <a:lstStyle/>
        <a:p>
          <a:endParaRPr lang="en-US"/>
        </a:p>
      </dgm:t>
    </dgm:pt>
    <dgm:pt modelId="{F6928B8D-D811-4C30-84C2-919EBC7AA3A6}" type="sibTrans" cxnId="{D63E31D1-B2A1-43DD-83A1-E039F7AEE438}">
      <dgm:prSet/>
      <dgm:spPr/>
      <dgm:t>
        <a:bodyPr/>
        <a:lstStyle/>
        <a:p>
          <a:endParaRPr lang="en-US"/>
        </a:p>
      </dgm:t>
    </dgm:pt>
    <dgm:pt modelId="{DDF455FC-E77F-47D4-95E7-F05C6619E106}" type="pres">
      <dgm:prSet presAssocID="{00F35BE2-0318-4522-87E7-8EDF6670D1BB}" presName="Name0" presStyleCnt="0">
        <dgm:presLayoutVars>
          <dgm:dir/>
          <dgm:resizeHandles val="exact"/>
        </dgm:presLayoutVars>
      </dgm:prSet>
      <dgm:spPr/>
    </dgm:pt>
    <dgm:pt modelId="{B34B36F2-77A5-44F3-919D-C231207CFBA1}" type="pres">
      <dgm:prSet presAssocID="{00F35BE2-0318-4522-87E7-8EDF6670D1BB}" presName="vNodes" presStyleCnt="0"/>
      <dgm:spPr/>
    </dgm:pt>
    <dgm:pt modelId="{BBB44BDB-4AA1-44C8-A690-BCA7E0650549}" type="pres">
      <dgm:prSet presAssocID="{742569C0-F52C-4215-B300-15180CDBA8C3}" presName="node" presStyleLbl="node1" presStyleIdx="0" presStyleCnt="3">
        <dgm:presLayoutVars>
          <dgm:bulletEnabled val="1"/>
        </dgm:presLayoutVars>
      </dgm:prSet>
      <dgm:spPr/>
    </dgm:pt>
    <dgm:pt modelId="{4A49D11A-337B-42C2-9817-450B5292E09C}" type="pres">
      <dgm:prSet presAssocID="{9E65553A-6A6B-4A5E-931A-D8D461E585D4}" presName="spacerT" presStyleCnt="0"/>
      <dgm:spPr/>
    </dgm:pt>
    <dgm:pt modelId="{BCF7D0F6-2AFE-4AB1-A162-DC472E5F252D}" type="pres">
      <dgm:prSet presAssocID="{9E65553A-6A6B-4A5E-931A-D8D461E585D4}" presName="sibTrans" presStyleLbl="sibTrans2D1" presStyleIdx="0" presStyleCnt="2"/>
      <dgm:spPr/>
    </dgm:pt>
    <dgm:pt modelId="{2B967267-14C1-4BA9-972C-C675C88C300A}" type="pres">
      <dgm:prSet presAssocID="{9E65553A-6A6B-4A5E-931A-D8D461E585D4}" presName="spacerB" presStyleCnt="0"/>
      <dgm:spPr/>
    </dgm:pt>
    <dgm:pt modelId="{A8DE2A9B-DFF1-4647-B886-A4B14B365340}" type="pres">
      <dgm:prSet presAssocID="{87B6E0FD-41ED-4F31-BC07-CAB089567B04}" presName="node" presStyleLbl="node1" presStyleIdx="1" presStyleCnt="3">
        <dgm:presLayoutVars>
          <dgm:bulletEnabled val="1"/>
        </dgm:presLayoutVars>
      </dgm:prSet>
      <dgm:spPr/>
    </dgm:pt>
    <dgm:pt modelId="{1DE5CFC3-4821-47BE-9DB6-9EDC6FDAAA26}" type="pres">
      <dgm:prSet presAssocID="{00F35BE2-0318-4522-87E7-8EDF6670D1BB}" presName="sibTransLast" presStyleLbl="sibTrans2D1" presStyleIdx="1" presStyleCnt="2"/>
      <dgm:spPr/>
    </dgm:pt>
    <dgm:pt modelId="{AB0B34FE-C822-4BE9-99A7-8DA64A30B069}" type="pres">
      <dgm:prSet presAssocID="{00F35BE2-0318-4522-87E7-8EDF6670D1BB}" presName="connectorText" presStyleLbl="sibTrans2D1" presStyleIdx="1" presStyleCnt="2"/>
      <dgm:spPr/>
    </dgm:pt>
    <dgm:pt modelId="{89FDA865-14D0-4B57-9687-234036A41A80}" type="pres">
      <dgm:prSet presAssocID="{00F35BE2-0318-4522-87E7-8EDF6670D1BB}" presName="lastNode" presStyleLbl="node1" presStyleIdx="2" presStyleCnt="3">
        <dgm:presLayoutVars>
          <dgm:bulletEnabled val="1"/>
        </dgm:presLayoutVars>
      </dgm:prSet>
      <dgm:spPr/>
    </dgm:pt>
  </dgm:ptLst>
  <dgm:cxnLst>
    <dgm:cxn modelId="{F1E5300F-19AE-45A4-9AB7-E76FE69FBA17}" type="presOf" srcId="{9E65553A-6A6B-4A5E-931A-D8D461E585D4}" destId="{BCF7D0F6-2AFE-4AB1-A162-DC472E5F252D}" srcOrd="0" destOrd="0" presId="urn:microsoft.com/office/officeart/2005/8/layout/equation2"/>
    <dgm:cxn modelId="{91ACF017-10C5-4930-93FA-E9B542202BA8}" srcId="{00F35BE2-0318-4522-87E7-8EDF6670D1BB}" destId="{742569C0-F52C-4215-B300-15180CDBA8C3}" srcOrd="0" destOrd="0" parTransId="{FA7E58FA-CF1B-49B3-BA61-7F5BBBCF3348}" sibTransId="{9E65553A-6A6B-4A5E-931A-D8D461E585D4}"/>
    <dgm:cxn modelId="{49C78E20-E582-44D8-809A-E7C6BC94127A}" type="presOf" srcId="{742569C0-F52C-4215-B300-15180CDBA8C3}" destId="{BBB44BDB-4AA1-44C8-A690-BCA7E0650549}" srcOrd="0" destOrd="0" presId="urn:microsoft.com/office/officeart/2005/8/layout/equation2"/>
    <dgm:cxn modelId="{7E9D8C5E-B46D-4A89-B45A-3044EC2BCCA9}" type="presOf" srcId="{5B178C49-4DBB-46B6-B0AC-FF92481C5835}" destId="{AB0B34FE-C822-4BE9-99A7-8DA64A30B069}" srcOrd="1" destOrd="0" presId="urn:microsoft.com/office/officeart/2005/8/layout/equation2"/>
    <dgm:cxn modelId="{252B9C90-6DF3-4930-A127-36155D042E2B}" srcId="{00F35BE2-0318-4522-87E7-8EDF6670D1BB}" destId="{87B6E0FD-41ED-4F31-BC07-CAB089567B04}" srcOrd="1" destOrd="0" parTransId="{EA64C384-D754-41AC-9AA5-7551C1C17166}" sibTransId="{5B178C49-4DBB-46B6-B0AC-FF92481C5835}"/>
    <dgm:cxn modelId="{436B36A6-12D9-4745-9CE1-536CBD47D099}" type="presOf" srcId="{87B6E0FD-41ED-4F31-BC07-CAB089567B04}" destId="{A8DE2A9B-DFF1-4647-B886-A4B14B365340}" srcOrd="0" destOrd="0" presId="urn:microsoft.com/office/officeart/2005/8/layout/equation2"/>
    <dgm:cxn modelId="{D63E31D1-B2A1-43DD-83A1-E039F7AEE438}" srcId="{00F35BE2-0318-4522-87E7-8EDF6670D1BB}" destId="{AB9B7E03-56FE-48B0-82E6-3DF9507B6FF8}" srcOrd="2" destOrd="0" parTransId="{A19BE69B-BEB5-428D-9260-C97BE06B5947}" sibTransId="{F6928B8D-D811-4C30-84C2-919EBC7AA3A6}"/>
    <dgm:cxn modelId="{7C8B89DB-9D1E-4DDC-8505-006D2B44E3AB}" type="presOf" srcId="{00F35BE2-0318-4522-87E7-8EDF6670D1BB}" destId="{DDF455FC-E77F-47D4-95E7-F05C6619E106}" srcOrd="0" destOrd="0" presId="urn:microsoft.com/office/officeart/2005/8/layout/equation2"/>
    <dgm:cxn modelId="{5CDCE0E5-420A-4975-8CA8-15085D6DAC06}" type="presOf" srcId="{5B178C49-4DBB-46B6-B0AC-FF92481C5835}" destId="{1DE5CFC3-4821-47BE-9DB6-9EDC6FDAAA26}" srcOrd="0" destOrd="0" presId="urn:microsoft.com/office/officeart/2005/8/layout/equation2"/>
    <dgm:cxn modelId="{C0C172FE-3654-4B0E-ABD9-F9DE030CB3A3}" type="presOf" srcId="{AB9B7E03-56FE-48B0-82E6-3DF9507B6FF8}" destId="{89FDA865-14D0-4B57-9687-234036A41A80}" srcOrd="0" destOrd="0" presId="urn:microsoft.com/office/officeart/2005/8/layout/equation2"/>
    <dgm:cxn modelId="{2090E6CD-0CE6-45CE-A60B-83560CFFF409}" type="presParOf" srcId="{DDF455FC-E77F-47D4-95E7-F05C6619E106}" destId="{B34B36F2-77A5-44F3-919D-C231207CFBA1}" srcOrd="0" destOrd="0" presId="urn:microsoft.com/office/officeart/2005/8/layout/equation2"/>
    <dgm:cxn modelId="{5D2CC534-FB26-4709-8E46-2B22F17DA868}" type="presParOf" srcId="{B34B36F2-77A5-44F3-919D-C231207CFBA1}" destId="{BBB44BDB-4AA1-44C8-A690-BCA7E0650549}" srcOrd="0" destOrd="0" presId="urn:microsoft.com/office/officeart/2005/8/layout/equation2"/>
    <dgm:cxn modelId="{B11540F4-00F6-47B8-A7E2-715834D08FB4}" type="presParOf" srcId="{B34B36F2-77A5-44F3-919D-C231207CFBA1}" destId="{4A49D11A-337B-42C2-9817-450B5292E09C}" srcOrd="1" destOrd="0" presId="urn:microsoft.com/office/officeart/2005/8/layout/equation2"/>
    <dgm:cxn modelId="{EEC8A6E9-E8EB-4F35-A6DC-72D31AF57913}" type="presParOf" srcId="{B34B36F2-77A5-44F3-919D-C231207CFBA1}" destId="{BCF7D0F6-2AFE-4AB1-A162-DC472E5F252D}" srcOrd="2" destOrd="0" presId="urn:microsoft.com/office/officeart/2005/8/layout/equation2"/>
    <dgm:cxn modelId="{01C475DB-F6FA-499A-9DB3-EE25CD352ED4}" type="presParOf" srcId="{B34B36F2-77A5-44F3-919D-C231207CFBA1}" destId="{2B967267-14C1-4BA9-972C-C675C88C300A}" srcOrd="3" destOrd="0" presId="urn:microsoft.com/office/officeart/2005/8/layout/equation2"/>
    <dgm:cxn modelId="{475E0932-A379-40DB-8621-34E1BE974295}" type="presParOf" srcId="{B34B36F2-77A5-44F3-919D-C231207CFBA1}" destId="{A8DE2A9B-DFF1-4647-B886-A4B14B365340}" srcOrd="4" destOrd="0" presId="urn:microsoft.com/office/officeart/2005/8/layout/equation2"/>
    <dgm:cxn modelId="{3FACEF48-652C-46BE-B804-571EE1F7A4EC}" type="presParOf" srcId="{DDF455FC-E77F-47D4-95E7-F05C6619E106}" destId="{1DE5CFC3-4821-47BE-9DB6-9EDC6FDAAA26}" srcOrd="1" destOrd="0" presId="urn:microsoft.com/office/officeart/2005/8/layout/equation2"/>
    <dgm:cxn modelId="{13465700-E935-40C0-8037-AE13B6AD2AF1}" type="presParOf" srcId="{1DE5CFC3-4821-47BE-9DB6-9EDC6FDAAA26}" destId="{AB0B34FE-C822-4BE9-99A7-8DA64A30B069}" srcOrd="0" destOrd="0" presId="urn:microsoft.com/office/officeart/2005/8/layout/equation2"/>
    <dgm:cxn modelId="{5A1917D7-968E-4CB8-85CF-E7FD253F3233}" type="presParOf" srcId="{DDF455FC-E77F-47D4-95E7-F05C6619E106}" destId="{89FDA865-14D0-4B57-9687-234036A41A80}"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C419B8-785D-495F-A6EB-BF0EE4C4E5B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3068D5-452D-4A01-8A3B-C236B55BAA6E}">
      <dgm:prSet phldrT="[Texte]"/>
      <dgm:spPr/>
      <dgm:t>
        <a:bodyPr/>
        <a:lstStyle/>
        <a:p>
          <a:r>
            <a:rPr lang="fr-FR" dirty="0">
              <a:solidFill>
                <a:srgbClr val="FF0000"/>
              </a:solidFill>
            </a:rPr>
            <a:t>Dont’: </a:t>
          </a:r>
          <a:r>
            <a:rPr lang="fr-FR" dirty="0"/>
            <a:t>Grands Composants.</a:t>
          </a:r>
          <a:endParaRPr lang="en-US" dirty="0"/>
        </a:p>
      </dgm:t>
    </dgm:pt>
    <dgm:pt modelId="{D0647D69-A97F-499C-A9D4-A2070762B9C5}" type="parTrans" cxnId="{E04512D0-91C9-4710-BE28-1434243ED16D}">
      <dgm:prSet/>
      <dgm:spPr/>
      <dgm:t>
        <a:bodyPr/>
        <a:lstStyle/>
        <a:p>
          <a:endParaRPr lang="en-US"/>
        </a:p>
      </dgm:t>
    </dgm:pt>
    <dgm:pt modelId="{167AB9F3-639F-4158-9152-A4772A87954C}" type="sibTrans" cxnId="{E04512D0-91C9-4710-BE28-1434243ED16D}">
      <dgm:prSet/>
      <dgm:spPr/>
      <dgm:t>
        <a:bodyPr/>
        <a:lstStyle/>
        <a:p>
          <a:endParaRPr lang="en-US"/>
        </a:p>
      </dgm:t>
    </dgm:pt>
    <dgm:pt modelId="{DE1695D0-9A2B-4077-BB1F-886C429FA0D0}">
      <dgm:prSet phldrT="[Texte]"/>
      <dgm:spPr/>
      <dgm:t>
        <a:bodyPr/>
        <a:lstStyle/>
        <a:p>
          <a:r>
            <a:rPr lang="fr-FR" dirty="0">
              <a:solidFill>
                <a:srgbClr val="00B050"/>
              </a:solidFill>
            </a:rPr>
            <a:t>Do: </a:t>
          </a:r>
          <a:r>
            <a:rPr lang="fr-FR" dirty="0"/>
            <a:t>Composition, Abstraction Progressive.</a:t>
          </a:r>
          <a:endParaRPr lang="en-US" dirty="0"/>
        </a:p>
      </dgm:t>
    </dgm:pt>
    <dgm:pt modelId="{1855697D-C630-4C00-9F78-A0EE0695AA81}" type="parTrans" cxnId="{51172876-EC22-4684-8420-25AE376CA034}">
      <dgm:prSet/>
      <dgm:spPr/>
      <dgm:t>
        <a:bodyPr/>
        <a:lstStyle/>
        <a:p>
          <a:endParaRPr lang="en-US"/>
        </a:p>
      </dgm:t>
    </dgm:pt>
    <dgm:pt modelId="{2553446F-A308-4338-BFAF-C53C672ACBDE}" type="sibTrans" cxnId="{51172876-EC22-4684-8420-25AE376CA034}">
      <dgm:prSet/>
      <dgm:spPr/>
      <dgm:t>
        <a:bodyPr/>
        <a:lstStyle/>
        <a:p>
          <a:endParaRPr lang="en-US"/>
        </a:p>
      </dgm:t>
    </dgm:pt>
    <dgm:pt modelId="{7A8CAC88-3BBE-4C72-99DF-38FC72A2C5F9}" type="pres">
      <dgm:prSet presAssocID="{29C419B8-785D-495F-A6EB-BF0EE4C4E5B9}" presName="vert0" presStyleCnt="0">
        <dgm:presLayoutVars>
          <dgm:dir/>
          <dgm:animOne val="branch"/>
          <dgm:animLvl val="lvl"/>
        </dgm:presLayoutVars>
      </dgm:prSet>
      <dgm:spPr/>
    </dgm:pt>
    <dgm:pt modelId="{CA790AAF-F44B-4A90-98A1-CB193966E812}" type="pres">
      <dgm:prSet presAssocID="{8E3068D5-452D-4A01-8A3B-C236B55BAA6E}" presName="thickLine" presStyleLbl="alignNode1" presStyleIdx="0" presStyleCnt="2"/>
      <dgm:spPr/>
    </dgm:pt>
    <dgm:pt modelId="{017B1BF2-A667-4F59-A4F6-98D53D8A14ED}" type="pres">
      <dgm:prSet presAssocID="{8E3068D5-452D-4A01-8A3B-C236B55BAA6E}" presName="horz1" presStyleCnt="0"/>
      <dgm:spPr/>
    </dgm:pt>
    <dgm:pt modelId="{2814D0C2-0199-47AB-ADE5-94C8B5130356}" type="pres">
      <dgm:prSet presAssocID="{8E3068D5-452D-4A01-8A3B-C236B55BAA6E}" presName="tx1" presStyleLbl="revTx" presStyleIdx="0" presStyleCnt="2"/>
      <dgm:spPr/>
    </dgm:pt>
    <dgm:pt modelId="{CD0AA7A6-2435-42DF-B40A-BBF73E8B7E3F}" type="pres">
      <dgm:prSet presAssocID="{8E3068D5-452D-4A01-8A3B-C236B55BAA6E}" presName="vert1" presStyleCnt="0"/>
      <dgm:spPr/>
    </dgm:pt>
    <dgm:pt modelId="{8085405E-EBB0-48AF-8D91-23368420E481}" type="pres">
      <dgm:prSet presAssocID="{DE1695D0-9A2B-4077-BB1F-886C429FA0D0}" presName="thickLine" presStyleLbl="alignNode1" presStyleIdx="1" presStyleCnt="2"/>
      <dgm:spPr/>
    </dgm:pt>
    <dgm:pt modelId="{E5BD0772-B359-4F98-81E5-BC2D8D129A1B}" type="pres">
      <dgm:prSet presAssocID="{DE1695D0-9A2B-4077-BB1F-886C429FA0D0}" presName="horz1" presStyleCnt="0"/>
      <dgm:spPr/>
    </dgm:pt>
    <dgm:pt modelId="{DC61F668-9F83-4C88-8E79-DA34C2746D8C}" type="pres">
      <dgm:prSet presAssocID="{DE1695D0-9A2B-4077-BB1F-886C429FA0D0}" presName="tx1" presStyleLbl="revTx" presStyleIdx="1" presStyleCnt="2"/>
      <dgm:spPr/>
    </dgm:pt>
    <dgm:pt modelId="{463F3190-1D43-4168-9074-E5D62F96E0EF}" type="pres">
      <dgm:prSet presAssocID="{DE1695D0-9A2B-4077-BB1F-886C429FA0D0}" presName="vert1" presStyleCnt="0"/>
      <dgm:spPr/>
    </dgm:pt>
  </dgm:ptLst>
  <dgm:cxnLst>
    <dgm:cxn modelId="{51172876-EC22-4684-8420-25AE376CA034}" srcId="{29C419B8-785D-495F-A6EB-BF0EE4C4E5B9}" destId="{DE1695D0-9A2B-4077-BB1F-886C429FA0D0}" srcOrd="1" destOrd="0" parTransId="{1855697D-C630-4C00-9F78-A0EE0695AA81}" sibTransId="{2553446F-A308-4338-BFAF-C53C672ACBDE}"/>
    <dgm:cxn modelId="{9638E878-7BFA-4FF0-AB21-6FC9A3027FBB}" type="presOf" srcId="{8E3068D5-452D-4A01-8A3B-C236B55BAA6E}" destId="{2814D0C2-0199-47AB-ADE5-94C8B5130356}" srcOrd="0" destOrd="0" presId="urn:microsoft.com/office/officeart/2008/layout/LinedList"/>
    <dgm:cxn modelId="{9D563CB8-FA93-4B3F-9BBD-4B98761EEAB7}" type="presOf" srcId="{DE1695D0-9A2B-4077-BB1F-886C429FA0D0}" destId="{DC61F668-9F83-4C88-8E79-DA34C2746D8C}" srcOrd="0" destOrd="0" presId="urn:microsoft.com/office/officeart/2008/layout/LinedList"/>
    <dgm:cxn modelId="{E04512D0-91C9-4710-BE28-1434243ED16D}" srcId="{29C419B8-785D-495F-A6EB-BF0EE4C4E5B9}" destId="{8E3068D5-452D-4A01-8A3B-C236B55BAA6E}" srcOrd="0" destOrd="0" parTransId="{D0647D69-A97F-499C-A9D4-A2070762B9C5}" sibTransId="{167AB9F3-639F-4158-9152-A4772A87954C}"/>
    <dgm:cxn modelId="{A22E5EFA-934E-447D-B908-D0A898124F34}" type="presOf" srcId="{29C419B8-785D-495F-A6EB-BF0EE4C4E5B9}" destId="{7A8CAC88-3BBE-4C72-99DF-38FC72A2C5F9}" srcOrd="0" destOrd="0" presId="urn:microsoft.com/office/officeart/2008/layout/LinedList"/>
    <dgm:cxn modelId="{C9D0D9D8-C6D1-421F-87BA-F6B02185C98E}" type="presParOf" srcId="{7A8CAC88-3BBE-4C72-99DF-38FC72A2C5F9}" destId="{CA790AAF-F44B-4A90-98A1-CB193966E812}" srcOrd="0" destOrd="0" presId="urn:microsoft.com/office/officeart/2008/layout/LinedList"/>
    <dgm:cxn modelId="{FE321AC5-2F18-49B5-ABD1-CF9C4E67FC9F}" type="presParOf" srcId="{7A8CAC88-3BBE-4C72-99DF-38FC72A2C5F9}" destId="{017B1BF2-A667-4F59-A4F6-98D53D8A14ED}" srcOrd="1" destOrd="0" presId="urn:microsoft.com/office/officeart/2008/layout/LinedList"/>
    <dgm:cxn modelId="{B6F51392-2438-47AA-8B12-FA9552D21383}" type="presParOf" srcId="{017B1BF2-A667-4F59-A4F6-98D53D8A14ED}" destId="{2814D0C2-0199-47AB-ADE5-94C8B5130356}" srcOrd="0" destOrd="0" presId="urn:microsoft.com/office/officeart/2008/layout/LinedList"/>
    <dgm:cxn modelId="{638CE691-C7AC-4621-8D1E-1924C0BBD85A}" type="presParOf" srcId="{017B1BF2-A667-4F59-A4F6-98D53D8A14ED}" destId="{CD0AA7A6-2435-42DF-B40A-BBF73E8B7E3F}" srcOrd="1" destOrd="0" presId="urn:microsoft.com/office/officeart/2008/layout/LinedList"/>
    <dgm:cxn modelId="{EE828EC2-0B25-4894-940A-853267DCE40A}" type="presParOf" srcId="{7A8CAC88-3BBE-4C72-99DF-38FC72A2C5F9}" destId="{8085405E-EBB0-48AF-8D91-23368420E481}" srcOrd="2" destOrd="0" presId="urn:microsoft.com/office/officeart/2008/layout/LinedList"/>
    <dgm:cxn modelId="{77059497-9F1A-4CB1-9F2A-31B24E73497E}" type="presParOf" srcId="{7A8CAC88-3BBE-4C72-99DF-38FC72A2C5F9}" destId="{E5BD0772-B359-4F98-81E5-BC2D8D129A1B}" srcOrd="3" destOrd="0" presId="urn:microsoft.com/office/officeart/2008/layout/LinedList"/>
    <dgm:cxn modelId="{36453F82-6A94-4F4D-878E-1F24A73599A6}" type="presParOf" srcId="{E5BD0772-B359-4F98-81E5-BC2D8D129A1B}" destId="{DC61F668-9F83-4C88-8E79-DA34C2746D8C}" srcOrd="0" destOrd="0" presId="urn:microsoft.com/office/officeart/2008/layout/LinedList"/>
    <dgm:cxn modelId="{947793FD-DEBA-4F57-8C15-4F4682F1154B}" type="presParOf" srcId="{E5BD0772-B359-4F98-81E5-BC2D8D129A1B}" destId="{463F3190-1D43-4168-9074-E5D62F96E0E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18A5A0-B6E6-4776-95E3-5B23C030E137}"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FA1D4398-3A24-4127-833E-8C51DD39784A}">
      <dgm:prSet phldrT="[Texte]"/>
      <dgm:spPr/>
      <dgm:t>
        <a:bodyPr/>
        <a:lstStyle/>
        <a:p>
          <a:r>
            <a:rPr lang="fr-FR" dirty="0"/>
            <a:t>Mauvais score FCP</a:t>
          </a:r>
          <a:endParaRPr lang="en-US" dirty="0"/>
        </a:p>
      </dgm:t>
    </dgm:pt>
    <dgm:pt modelId="{D2600365-D768-4588-94A3-6BB343BEA01F}" type="parTrans" cxnId="{1028354F-3013-4B00-99E5-02EF2C40183B}">
      <dgm:prSet/>
      <dgm:spPr/>
      <dgm:t>
        <a:bodyPr/>
        <a:lstStyle/>
        <a:p>
          <a:endParaRPr lang="en-US"/>
        </a:p>
      </dgm:t>
    </dgm:pt>
    <dgm:pt modelId="{3F0ACF41-2AD2-4336-A95E-79B104E4747D}" type="sibTrans" cxnId="{1028354F-3013-4B00-99E5-02EF2C40183B}">
      <dgm:prSet/>
      <dgm:spPr/>
      <dgm:t>
        <a:bodyPr/>
        <a:lstStyle/>
        <a:p>
          <a:endParaRPr lang="en-US"/>
        </a:p>
      </dgm:t>
    </dgm:pt>
    <dgm:pt modelId="{F3F63F23-8F86-4528-9123-7061BFCFAC4B}">
      <dgm:prSet phldrT="[Texte]"/>
      <dgm:spPr/>
      <dgm:t>
        <a:bodyPr/>
        <a:lstStyle/>
        <a:p>
          <a:r>
            <a:rPr lang="fr-FR" dirty="0"/>
            <a:t>Mauvais score LCP</a:t>
          </a:r>
          <a:endParaRPr lang="en-US" dirty="0"/>
        </a:p>
      </dgm:t>
    </dgm:pt>
    <dgm:pt modelId="{6480803E-57F2-4D4B-AC0D-2DDD4231050F}" type="parTrans" cxnId="{51AB7287-D94B-4F04-8996-3B573734740A}">
      <dgm:prSet/>
      <dgm:spPr/>
      <dgm:t>
        <a:bodyPr/>
        <a:lstStyle/>
        <a:p>
          <a:endParaRPr lang="en-US"/>
        </a:p>
      </dgm:t>
    </dgm:pt>
    <dgm:pt modelId="{FEDF20B7-4E7E-4D16-AB36-F24D7C51662D}" type="sibTrans" cxnId="{51AB7287-D94B-4F04-8996-3B573734740A}">
      <dgm:prSet/>
      <dgm:spPr/>
      <dgm:t>
        <a:bodyPr/>
        <a:lstStyle/>
        <a:p>
          <a:endParaRPr lang="en-US"/>
        </a:p>
      </dgm:t>
    </dgm:pt>
    <dgm:pt modelId="{264C75B6-529F-4AAC-910C-5F2C31DD2F24}">
      <dgm:prSet phldrT="[Texte]"/>
      <dgm:spPr/>
      <dgm:t>
        <a:bodyPr/>
        <a:lstStyle/>
        <a:p>
          <a:r>
            <a:rPr lang="fr-FR" dirty="0"/>
            <a:t>Mauvais score FID</a:t>
          </a:r>
          <a:endParaRPr lang="en-US" dirty="0"/>
        </a:p>
      </dgm:t>
    </dgm:pt>
    <dgm:pt modelId="{EE6F29B5-70EF-45B3-A75E-D6B9A642A780}" type="parTrans" cxnId="{9B81249D-7F39-4390-AE4C-C0EF5CCD0620}">
      <dgm:prSet/>
      <dgm:spPr/>
      <dgm:t>
        <a:bodyPr/>
        <a:lstStyle/>
        <a:p>
          <a:endParaRPr lang="en-US"/>
        </a:p>
      </dgm:t>
    </dgm:pt>
    <dgm:pt modelId="{93E0623E-93CC-4696-96A2-24D482AE129C}" type="sibTrans" cxnId="{9B81249D-7F39-4390-AE4C-C0EF5CCD0620}">
      <dgm:prSet/>
      <dgm:spPr/>
      <dgm:t>
        <a:bodyPr/>
        <a:lstStyle/>
        <a:p>
          <a:endParaRPr lang="en-US"/>
        </a:p>
      </dgm:t>
    </dgm:pt>
    <dgm:pt modelId="{F6C5E016-5CB9-4CB9-97F5-277341C6ABE6}">
      <dgm:prSet phldrT="[Texte]"/>
      <dgm:spPr/>
      <dgm:t>
        <a:bodyPr/>
        <a:lstStyle/>
        <a:p>
          <a:r>
            <a:rPr lang="fr-FR" dirty="0"/>
            <a:t>Mainthread occupé et bloqué</a:t>
          </a:r>
          <a:endParaRPr lang="en-US" dirty="0"/>
        </a:p>
      </dgm:t>
    </dgm:pt>
    <dgm:pt modelId="{17AC83FB-7F91-4FF8-AF29-2C56F3687D05}" type="parTrans" cxnId="{594583C5-C081-448E-8006-F688737A3F0B}">
      <dgm:prSet/>
      <dgm:spPr/>
      <dgm:t>
        <a:bodyPr/>
        <a:lstStyle/>
        <a:p>
          <a:endParaRPr lang="en-US"/>
        </a:p>
      </dgm:t>
    </dgm:pt>
    <dgm:pt modelId="{CD73791D-061C-48A3-BC39-647E3FE184CB}" type="sibTrans" cxnId="{594583C5-C081-448E-8006-F688737A3F0B}">
      <dgm:prSet/>
      <dgm:spPr/>
      <dgm:t>
        <a:bodyPr/>
        <a:lstStyle/>
        <a:p>
          <a:endParaRPr lang="en-US"/>
        </a:p>
      </dgm:t>
    </dgm:pt>
    <dgm:pt modelId="{B2CC6B63-A769-4805-9B54-5D464AAB27E9}" type="pres">
      <dgm:prSet presAssocID="{B018A5A0-B6E6-4776-95E3-5B23C030E137}" presName="linear" presStyleCnt="0">
        <dgm:presLayoutVars>
          <dgm:animLvl val="lvl"/>
          <dgm:resizeHandles val="exact"/>
        </dgm:presLayoutVars>
      </dgm:prSet>
      <dgm:spPr/>
    </dgm:pt>
    <dgm:pt modelId="{3F2D4FD4-8758-43BF-AAE5-B55500BB84B0}" type="pres">
      <dgm:prSet presAssocID="{FA1D4398-3A24-4127-833E-8C51DD39784A}" presName="parentText" presStyleLbl="node1" presStyleIdx="0" presStyleCnt="4">
        <dgm:presLayoutVars>
          <dgm:chMax val="0"/>
          <dgm:bulletEnabled val="1"/>
        </dgm:presLayoutVars>
      </dgm:prSet>
      <dgm:spPr/>
    </dgm:pt>
    <dgm:pt modelId="{DF370962-866A-426D-BD08-9F18AC814903}" type="pres">
      <dgm:prSet presAssocID="{3F0ACF41-2AD2-4336-A95E-79B104E4747D}" presName="spacer" presStyleCnt="0"/>
      <dgm:spPr/>
    </dgm:pt>
    <dgm:pt modelId="{2106D7F7-5521-401A-B424-E79CEBCC85D9}" type="pres">
      <dgm:prSet presAssocID="{F3F63F23-8F86-4528-9123-7061BFCFAC4B}" presName="parentText" presStyleLbl="node1" presStyleIdx="1" presStyleCnt="4">
        <dgm:presLayoutVars>
          <dgm:chMax val="0"/>
          <dgm:bulletEnabled val="1"/>
        </dgm:presLayoutVars>
      </dgm:prSet>
      <dgm:spPr/>
    </dgm:pt>
    <dgm:pt modelId="{584B9FDB-0826-4701-9097-71F2623727F0}" type="pres">
      <dgm:prSet presAssocID="{FEDF20B7-4E7E-4D16-AB36-F24D7C51662D}" presName="spacer" presStyleCnt="0"/>
      <dgm:spPr/>
    </dgm:pt>
    <dgm:pt modelId="{2769913D-7FF2-49BB-8D6C-A65296155B45}" type="pres">
      <dgm:prSet presAssocID="{264C75B6-529F-4AAC-910C-5F2C31DD2F24}" presName="parentText" presStyleLbl="node1" presStyleIdx="2" presStyleCnt="4">
        <dgm:presLayoutVars>
          <dgm:chMax val="0"/>
          <dgm:bulletEnabled val="1"/>
        </dgm:presLayoutVars>
      </dgm:prSet>
      <dgm:spPr/>
    </dgm:pt>
    <dgm:pt modelId="{37DC6C18-118F-49CA-8877-675D96CB6C82}" type="pres">
      <dgm:prSet presAssocID="{93E0623E-93CC-4696-96A2-24D482AE129C}" presName="spacer" presStyleCnt="0"/>
      <dgm:spPr/>
    </dgm:pt>
    <dgm:pt modelId="{DF72AC30-D646-418D-BD3D-94F465B4C0DC}" type="pres">
      <dgm:prSet presAssocID="{F6C5E016-5CB9-4CB9-97F5-277341C6ABE6}" presName="parentText" presStyleLbl="node1" presStyleIdx="3" presStyleCnt="4">
        <dgm:presLayoutVars>
          <dgm:chMax val="0"/>
          <dgm:bulletEnabled val="1"/>
        </dgm:presLayoutVars>
      </dgm:prSet>
      <dgm:spPr/>
    </dgm:pt>
  </dgm:ptLst>
  <dgm:cxnLst>
    <dgm:cxn modelId="{459C840A-53D8-4F1C-AA54-11D131AFD3B7}" type="presOf" srcId="{B018A5A0-B6E6-4776-95E3-5B23C030E137}" destId="{B2CC6B63-A769-4805-9B54-5D464AAB27E9}" srcOrd="0" destOrd="0" presId="urn:microsoft.com/office/officeart/2005/8/layout/vList2"/>
    <dgm:cxn modelId="{AD3CEE17-5DD7-46EB-B0E8-2DF1D57CD23E}" type="presOf" srcId="{FA1D4398-3A24-4127-833E-8C51DD39784A}" destId="{3F2D4FD4-8758-43BF-AAE5-B55500BB84B0}" srcOrd="0" destOrd="0" presId="urn:microsoft.com/office/officeart/2005/8/layout/vList2"/>
    <dgm:cxn modelId="{EA4A0A4C-5001-405A-BEC3-1DCECD253024}" type="presOf" srcId="{264C75B6-529F-4AAC-910C-5F2C31DD2F24}" destId="{2769913D-7FF2-49BB-8D6C-A65296155B45}" srcOrd="0" destOrd="0" presId="urn:microsoft.com/office/officeart/2005/8/layout/vList2"/>
    <dgm:cxn modelId="{1028354F-3013-4B00-99E5-02EF2C40183B}" srcId="{B018A5A0-B6E6-4776-95E3-5B23C030E137}" destId="{FA1D4398-3A24-4127-833E-8C51DD39784A}" srcOrd="0" destOrd="0" parTransId="{D2600365-D768-4588-94A3-6BB343BEA01F}" sibTransId="{3F0ACF41-2AD2-4336-A95E-79B104E4747D}"/>
    <dgm:cxn modelId="{51AB7287-D94B-4F04-8996-3B573734740A}" srcId="{B018A5A0-B6E6-4776-95E3-5B23C030E137}" destId="{F3F63F23-8F86-4528-9123-7061BFCFAC4B}" srcOrd="1" destOrd="0" parTransId="{6480803E-57F2-4D4B-AC0D-2DDD4231050F}" sibTransId="{FEDF20B7-4E7E-4D16-AB36-F24D7C51662D}"/>
    <dgm:cxn modelId="{462BDF96-EA79-406E-BC7F-74420B6982E6}" type="presOf" srcId="{F3F63F23-8F86-4528-9123-7061BFCFAC4B}" destId="{2106D7F7-5521-401A-B424-E79CEBCC85D9}" srcOrd="0" destOrd="0" presId="urn:microsoft.com/office/officeart/2005/8/layout/vList2"/>
    <dgm:cxn modelId="{9B81249D-7F39-4390-AE4C-C0EF5CCD0620}" srcId="{B018A5A0-B6E6-4776-95E3-5B23C030E137}" destId="{264C75B6-529F-4AAC-910C-5F2C31DD2F24}" srcOrd="2" destOrd="0" parTransId="{EE6F29B5-70EF-45B3-A75E-D6B9A642A780}" sibTransId="{93E0623E-93CC-4696-96A2-24D482AE129C}"/>
    <dgm:cxn modelId="{594583C5-C081-448E-8006-F688737A3F0B}" srcId="{B018A5A0-B6E6-4776-95E3-5B23C030E137}" destId="{F6C5E016-5CB9-4CB9-97F5-277341C6ABE6}" srcOrd="3" destOrd="0" parTransId="{17AC83FB-7F91-4FF8-AF29-2C56F3687D05}" sibTransId="{CD73791D-061C-48A3-BC39-647E3FE184CB}"/>
    <dgm:cxn modelId="{682E7EEB-1A25-4978-9CB8-8D758EF4C8EE}" type="presOf" srcId="{F6C5E016-5CB9-4CB9-97F5-277341C6ABE6}" destId="{DF72AC30-D646-418D-BD3D-94F465B4C0DC}" srcOrd="0" destOrd="0" presId="urn:microsoft.com/office/officeart/2005/8/layout/vList2"/>
    <dgm:cxn modelId="{55A8563D-FAD2-4FF6-A79C-0CA7370FD315}" type="presParOf" srcId="{B2CC6B63-A769-4805-9B54-5D464AAB27E9}" destId="{3F2D4FD4-8758-43BF-AAE5-B55500BB84B0}" srcOrd="0" destOrd="0" presId="urn:microsoft.com/office/officeart/2005/8/layout/vList2"/>
    <dgm:cxn modelId="{3DA7DC7F-26C7-4E99-9CD2-40145C1421A9}" type="presParOf" srcId="{B2CC6B63-A769-4805-9B54-5D464AAB27E9}" destId="{DF370962-866A-426D-BD08-9F18AC814903}" srcOrd="1" destOrd="0" presId="urn:microsoft.com/office/officeart/2005/8/layout/vList2"/>
    <dgm:cxn modelId="{5EDFED8F-6FEE-4D9E-8102-C80F90D9699A}" type="presParOf" srcId="{B2CC6B63-A769-4805-9B54-5D464AAB27E9}" destId="{2106D7F7-5521-401A-B424-E79CEBCC85D9}" srcOrd="2" destOrd="0" presId="urn:microsoft.com/office/officeart/2005/8/layout/vList2"/>
    <dgm:cxn modelId="{E49F64BE-6679-41CD-8099-E57505D60450}" type="presParOf" srcId="{B2CC6B63-A769-4805-9B54-5D464AAB27E9}" destId="{584B9FDB-0826-4701-9097-71F2623727F0}" srcOrd="3" destOrd="0" presId="urn:microsoft.com/office/officeart/2005/8/layout/vList2"/>
    <dgm:cxn modelId="{299BA2B5-A044-4C6E-A618-9DF4FBB25858}" type="presParOf" srcId="{B2CC6B63-A769-4805-9B54-5D464AAB27E9}" destId="{2769913D-7FF2-49BB-8D6C-A65296155B45}" srcOrd="4" destOrd="0" presId="urn:microsoft.com/office/officeart/2005/8/layout/vList2"/>
    <dgm:cxn modelId="{0B22B879-FE1D-4AEC-BBF8-14C0D5DB8020}" type="presParOf" srcId="{B2CC6B63-A769-4805-9B54-5D464AAB27E9}" destId="{37DC6C18-118F-49CA-8877-675D96CB6C82}" srcOrd="5" destOrd="0" presId="urn:microsoft.com/office/officeart/2005/8/layout/vList2"/>
    <dgm:cxn modelId="{F16CEEB7-665A-4DA6-9D0B-559255AB8BE2}" type="presParOf" srcId="{B2CC6B63-A769-4805-9B54-5D464AAB27E9}" destId="{DF72AC30-D646-418D-BD3D-94F465B4C0DC}"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18A5A0-B6E6-4776-95E3-5B23C030E13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A1D4398-3A24-4127-833E-8C51DD39784A}">
      <dgm:prSet phldrT="[Texte]"/>
      <dgm:spPr/>
      <dgm:t>
        <a:bodyPr/>
        <a:lstStyle/>
        <a:p>
          <a:r>
            <a:rPr lang="fr-FR" dirty="0"/>
            <a:t>Routes &amp; Code split via Suspense &amp; </a:t>
          </a:r>
          <a:r>
            <a:rPr lang="fr-FR" dirty="0" err="1"/>
            <a:t>lazy</a:t>
          </a:r>
          <a:r>
            <a:rPr lang="fr-FR" dirty="0"/>
            <a:t>. </a:t>
          </a:r>
        </a:p>
      </dgm:t>
    </dgm:pt>
    <dgm:pt modelId="{D2600365-D768-4588-94A3-6BB343BEA01F}" type="parTrans" cxnId="{1028354F-3013-4B00-99E5-02EF2C40183B}">
      <dgm:prSet/>
      <dgm:spPr/>
      <dgm:t>
        <a:bodyPr/>
        <a:lstStyle/>
        <a:p>
          <a:endParaRPr lang="en-US"/>
        </a:p>
      </dgm:t>
    </dgm:pt>
    <dgm:pt modelId="{3F0ACF41-2AD2-4336-A95E-79B104E4747D}" type="sibTrans" cxnId="{1028354F-3013-4B00-99E5-02EF2C40183B}">
      <dgm:prSet/>
      <dgm:spPr/>
      <dgm:t>
        <a:bodyPr/>
        <a:lstStyle/>
        <a:p>
          <a:endParaRPr lang="en-US"/>
        </a:p>
      </dgm:t>
    </dgm:pt>
    <dgm:pt modelId="{F3F63F23-8F86-4528-9123-7061BFCFAC4B}">
      <dgm:prSet phldrT="[Texte]"/>
      <dgm:spPr/>
      <dgm:t>
        <a:bodyPr/>
        <a:lstStyle/>
        <a:p>
          <a:r>
            <a:rPr lang="fr-FR" dirty="0"/>
            <a:t>Amélioration des scores FCP, LCP, FID, …</a:t>
          </a:r>
          <a:endParaRPr lang="en-US" dirty="0"/>
        </a:p>
      </dgm:t>
    </dgm:pt>
    <dgm:pt modelId="{6480803E-57F2-4D4B-AC0D-2DDD4231050F}" type="parTrans" cxnId="{51AB7287-D94B-4F04-8996-3B573734740A}">
      <dgm:prSet/>
      <dgm:spPr/>
      <dgm:t>
        <a:bodyPr/>
        <a:lstStyle/>
        <a:p>
          <a:endParaRPr lang="en-US"/>
        </a:p>
      </dgm:t>
    </dgm:pt>
    <dgm:pt modelId="{FEDF20B7-4E7E-4D16-AB36-F24D7C51662D}" type="sibTrans" cxnId="{51AB7287-D94B-4F04-8996-3B573734740A}">
      <dgm:prSet/>
      <dgm:spPr/>
      <dgm:t>
        <a:bodyPr/>
        <a:lstStyle/>
        <a:p>
          <a:endParaRPr lang="en-US"/>
        </a:p>
      </dgm:t>
    </dgm:pt>
    <dgm:pt modelId="{264C75B6-529F-4AAC-910C-5F2C31DD2F24}">
      <dgm:prSet phldrT="[Texte]"/>
      <dgm:spPr/>
      <dgm:t>
        <a:bodyPr/>
        <a:lstStyle/>
        <a:p>
          <a:r>
            <a:rPr lang="en-US" dirty="0"/>
            <a:t>Maintainability, Reusability, DRY, Scalability.</a:t>
          </a:r>
        </a:p>
      </dgm:t>
    </dgm:pt>
    <dgm:pt modelId="{EE6F29B5-70EF-45B3-A75E-D6B9A642A780}" type="parTrans" cxnId="{9B81249D-7F39-4390-AE4C-C0EF5CCD0620}">
      <dgm:prSet/>
      <dgm:spPr/>
      <dgm:t>
        <a:bodyPr/>
        <a:lstStyle/>
        <a:p>
          <a:endParaRPr lang="en-US"/>
        </a:p>
      </dgm:t>
    </dgm:pt>
    <dgm:pt modelId="{93E0623E-93CC-4696-96A2-24D482AE129C}" type="sibTrans" cxnId="{9B81249D-7F39-4390-AE4C-C0EF5CCD0620}">
      <dgm:prSet/>
      <dgm:spPr/>
      <dgm:t>
        <a:bodyPr/>
        <a:lstStyle/>
        <a:p>
          <a:endParaRPr lang="en-US"/>
        </a:p>
      </dgm:t>
    </dgm:pt>
    <dgm:pt modelId="{F6C5E016-5CB9-4CB9-97F5-277341C6ABE6}">
      <dgm:prSet phldrT="[Texte]"/>
      <dgm:spPr/>
      <dgm:t>
        <a:bodyPr/>
        <a:lstStyle/>
        <a:p>
          <a:r>
            <a:rPr lang="fr-FR" dirty="0"/>
            <a:t>Mainthread concentré sur les choses les plus importantes ensuite le reste à la demande.</a:t>
          </a:r>
          <a:endParaRPr lang="en-US" dirty="0"/>
        </a:p>
      </dgm:t>
    </dgm:pt>
    <dgm:pt modelId="{17AC83FB-7F91-4FF8-AF29-2C56F3687D05}" type="parTrans" cxnId="{594583C5-C081-448E-8006-F688737A3F0B}">
      <dgm:prSet/>
      <dgm:spPr/>
      <dgm:t>
        <a:bodyPr/>
        <a:lstStyle/>
        <a:p>
          <a:endParaRPr lang="en-US"/>
        </a:p>
      </dgm:t>
    </dgm:pt>
    <dgm:pt modelId="{CD73791D-061C-48A3-BC39-647E3FE184CB}" type="sibTrans" cxnId="{594583C5-C081-448E-8006-F688737A3F0B}">
      <dgm:prSet/>
      <dgm:spPr/>
      <dgm:t>
        <a:bodyPr/>
        <a:lstStyle/>
        <a:p>
          <a:endParaRPr lang="en-US"/>
        </a:p>
      </dgm:t>
    </dgm:pt>
    <dgm:pt modelId="{8AC2E84E-72ED-4AE4-996E-7D08EDDA7E3F}" type="pres">
      <dgm:prSet presAssocID="{B018A5A0-B6E6-4776-95E3-5B23C030E137}" presName="linear" presStyleCnt="0">
        <dgm:presLayoutVars>
          <dgm:animLvl val="lvl"/>
          <dgm:resizeHandles val="exact"/>
        </dgm:presLayoutVars>
      </dgm:prSet>
      <dgm:spPr/>
    </dgm:pt>
    <dgm:pt modelId="{8286B7D8-3A6A-4B19-A99F-F78F4AFB99D0}" type="pres">
      <dgm:prSet presAssocID="{FA1D4398-3A24-4127-833E-8C51DD39784A}" presName="parentText" presStyleLbl="node1" presStyleIdx="0" presStyleCnt="4">
        <dgm:presLayoutVars>
          <dgm:chMax val="0"/>
          <dgm:bulletEnabled val="1"/>
        </dgm:presLayoutVars>
      </dgm:prSet>
      <dgm:spPr/>
    </dgm:pt>
    <dgm:pt modelId="{2032195B-5F01-4489-B465-508BAEE0B834}" type="pres">
      <dgm:prSet presAssocID="{3F0ACF41-2AD2-4336-A95E-79B104E4747D}" presName="spacer" presStyleCnt="0"/>
      <dgm:spPr/>
    </dgm:pt>
    <dgm:pt modelId="{F994792E-9EAD-44FF-B26D-7B80F82ED30E}" type="pres">
      <dgm:prSet presAssocID="{F3F63F23-8F86-4528-9123-7061BFCFAC4B}" presName="parentText" presStyleLbl="node1" presStyleIdx="1" presStyleCnt="4">
        <dgm:presLayoutVars>
          <dgm:chMax val="0"/>
          <dgm:bulletEnabled val="1"/>
        </dgm:presLayoutVars>
      </dgm:prSet>
      <dgm:spPr/>
    </dgm:pt>
    <dgm:pt modelId="{24154924-5F15-4E87-A415-51BE52045400}" type="pres">
      <dgm:prSet presAssocID="{FEDF20B7-4E7E-4D16-AB36-F24D7C51662D}" presName="spacer" presStyleCnt="0"/>
      <dgm:spPr/>
    </dgm:pt>
    <dgm:pt modelId="{BEDA99B0-7632-44C0-BC16-FB3F5510BF6D}" type="pres">
      <dgm:prSet presAssocID="{264C75B6-529F-4AAC-910C-5F2C31DD2F24}" presName="parentText" presStyleLbl="node1" presStyleIdx="2" presStyleCnt="4">
        <dgm:presLayoutVars>
          <dgm:chMax val="0"/>
          <dgm:bulletEnabled val="1"/>
        </dgm:presLayoutVars>
      </dgm:prSet>
      <dgm:spPr/>
    </dgm:pt>
    <dgm:pt modelId="{CB25EEB3-A63B-4D5E-84A3-652CBBF9FD91}" type="pres">
      <dgm:prSet presAssocID="{93E0623E-93CC-4696-96A2-24D482AE129C}" presName="spacer" presStyleCnt="0"/>
      <dgm:spPr/>
    </dgm:pt>
    <dgm:pt modelId="{E5E90A86-BA81-45E5-B108-8A7721ECA911}" type="pres">
      <dgm:prSet presAssocID="{F6C5E016-5CB9-4CB9-97F5-277341C6ABE6}" presName="parentText" presStyleLbl="node1" presStyleIdx="3" presStyleCnt="4">
        <dgm:presLayoutVars>
          <dgm:chMax val="0"/>
          <dgm:bulletEnabled val="1"/>
        </dgm:presLayoutVars>
      </dgm:prSet>
      <dgm:spPr/>
    </dgm:pt>
  </dgm:ptLst>
  <dgm:cxnLst>
    <dgm:cxn modelId="{1FFA4024-5C88-4534-9146-9086E9E608AF}" type="presOf" srcId="{F6C5E016-5CB9-4CB9-97F5-277341C6ABE6}" destId="{E5E90A86-BA81-45E5-B108-8A7721ECA911}" srcOrd="0" destOrd="0" presId="urn:microsoft.com/office/officeart/2005/8/layout/vList2"/>
    <dgm:cxn modelId="{1028354F-3013-4B00-99E5-02EF2C40183B}" srcId="{B018A5A0-B6E6-4776-95E3-5B23C030E137}" destId="{FA1D4398-3A24-4127-833E-8C51DD39784A}" srcOrd="0" destOrd="0" parTransId="{D2600365-D768-4588-94A3-6BB343BEA01F}" sibTransId="{3F0ACF41-2AD2-4336-A95E-79B104E4747D}"/>
    <dgm:cxn modelId="{5D618A70-578C-4CA4-872D-7B750C0AAD0A}" type="presOf" srcId="{F3F63F23-8F86-4528-9123-7061BFCFAC4B}" destId="{F994792E-9EAD-44FF-B26D-7B80F82ED30E}" srcOrd="0" destOrd="0" presId="urn:microsoft.com/office/officeart/2005/8/layout/vList2"/>
    <dgm:cxn modelId="{8A381679-5D31-407E-8E3A-8BEED1731CFE}" type="presOf" srcId="{B018A5A0-B6E6-4776-95E3-5B23C030E137}" destId="{8AC2E84E-72ED-4AE4-996E-7D08EDDA7E3F}" srcOrd="0" destOrd="0" presId="urn:microsoft.com/office/officeart/2005/8/layout/vList2"/>
    <dgm:cxn modelId="{51AB7287-D94B-4F04-8996-3B573734740A}" srcId="{B018A5A0-B6E6-4776-95E3-5B23C030E137}" destId="{F3F63F23-8F86-4528-9123-7061BFCFAC4B}" srcOrd="1" destOrd="0" parTransId="{6480803E-57F2-4D4B-AC0D-2DDD4231050F}" sibTransId="{FEDF20B7-4E7E-4D16-AB36-F24D7C51662D}"/>
    <dgm:cxn modelId="{9B81249D-7F39-4390-AE4C-C0EF5CCD0620}" srcId="{B018A5A0-B6E6-4776-95E3-5B23C030E137}" destId="{264C75B6-529F-4AAC-910C-5F2C31DD2F24}" srcOrd="2" destOrd="0" parTransId="{EE6F29B5-70EF-45B3-A75E-D6B9A642A780}" sibTransId="{93E0623E-93CC-4696-96A2-24D482AE129C}"/>
    <dgm:cxn modelId="{594583C5-C081-448E-8006-F688737A3F0B}" srcId="{B018A5A0-B6E6-4776-95E3-5B23C030E137}" destId="{F6C5E016-5CB9-4CB9-97F5-277341C6ABE6}" srcOrd="3" destOrd="0" parTransId="{17AC83FB-7F91-4FF8-AF29-2C56F3687D05}" sibTransId="{CD73791D-061C-48A3-BC39-647E3FE184CB}"/>
    <dgm:cxn modelId="{A77A9FD2-3A33-4338-9A57-CAEBC05DC908}" type="presOf" srcId="{FA1D4398-3A24-4127-833E-8C51DD39784A}" destId="{8286B7D8-3A6A-4B19-A99F-F78F4AFB99D0}" srcOrd="0" destOrd="0" presId="urn:microsoft.com/office/officeart/2005/8/layout/vList2"/>
    <dgm:cxn modelId="{045960F7-C9E1-4FD8-8FF6-9C5407FF3C71}" type="presOf" srcId="{264C75B6-529F-4AAC-910C-5F2C31DD2F24}" destId="{BEDA99B0-7632-44C0-BC16-FB3F5510BF6D}" srcOrd="0" destOrd="0" presId="urn:microsoft.com/office/officeart/2005/8/layout/vList2"/>
    <dgm:cxn modelId="{0A00D152-5A65-4227-9D21-9074F9C2629B}" type="presParOf" srcId="{8AC2E84E-72ED-4AE4-996E-7D08EDDA7E3F}" destId="{8286B7D8-3A6A-4B19-A99F-F78F4AFB99D0}" srcOrd="0" destOrd="0" presId="urn:microsoft.com/office/officeart/2005/8/layout/vList2"/>
    <dgm:cxn modelId="{11A43236-FC4B-4E26-914F-85BC4447162B}" type="presParOf" srcId="{8AC2E84E-72ED-4AE4-996E-7D08EDDA7E3F}" destId="{2032195B-5F01-4489-B465-508BAEE0B834}" srcOrd="1" destOrd="0" presId="urn:microsoft.com/office/officeart/2005/8/layout/vList2"/>
    <dgm:cxn modelId="{E936860B-BC65-43CD-87CB-4479890F6B4B}" type="presParOf" srcId="{8AC2E84E-72ED-4AE4-996E-7D08EDDA7E3F}" destId="{F994792E-9EAD-44FF-B26D-7B80F82ED30E}" srcOrd="2" destOrd="0" presId="urn:microsoft.com/office/officeart/2005/8/layout/vList2"/>
    <dgm:cxn modelId="{AD0C0F17-F36B-437D-A731-511C6C624A86}" type="presParOf" srcId="{8AC2E84E-72ED-4AE4-996E-7D08EDDA7E3F}" destId="{24154924-5F15-4E87-A415-51BE52045400}" srcOrd="3" destOrd="0" presId="urn:microsoft.com/office/officeart/2005/8/layout/vList2"/>
    <dgm:cxn modelId="{E0C1E8EA-E562-4677-9323-6A7F0582FD49}" type="presParOf" srcId="{8AC2E84E-72ED-4AE4-996E-7D08EDDA7E3F}" destId="{BEDA99B0-7632-44C0-BC16-FB3F5510BF6D}" srcOrd="4" destOrd="0" presId="urn:microsoft.com/office/officeart/2005/8/layout/vList2"/>
    <dgm:cxn modelId="{1C95739E-D509-4D76-9B03-658E6F4AB88D}" type="presParOf" srcId="{8AC2E84E-72ED-4AE4-996E-7D08EDDA7E3F}" destId="{CB25EEB3-A63B-4D5E-84A3-652CBBF9FD91}" srcOrd="5" destOrd="0" presId="urn:microsoft.com/office/officeart/2005/8/layout/vList2"/>
    <dgm:cxn modelId="{B9563A7A-77FA-4817-BDF5-0B591E1BE77A}" type="presParOf" srcId="{8AC2E84E-72ED-4AE4-996E-7D08EDDA7E3F}" destId="{E5E90A86-BA81-45E5-B108-8A7721ECA91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5D396B-933E-42DA-9BF4-9464885FF94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89AB1178-6C7C-47E7-838B-6CB4E07A366A}">
      <dgm:prSet phldrT="[Texte]" custT="1"/>
      <dgm:spPr/>
      <dgm:t>
        <a:bodyPr/>
        <a:lstStyle/>
        <a:p>
          <a:r>
            <a:rPr lang="fr-FR" sz="1600" dirty="0" err="1"/>
            <a:t>lazy</a:t>
          </a:r>
          <a:r>
            <a:rPr lang="fr-FR" sz="1600" dirty="0"/>
            <a:t> doit être toujours utilisé avec Suspense (</a:t>
          </a:r>
          <a:r>
            <a:rPr lang="fr-FR" sz="1600" dirty="0" err="1"/>
            <a:t>placeholder</a:t>
          </a:r>
          <a:r>
            <a:rPr lang="fr-FR" sz="1600" dirty="0"/>
            <a:t>).</a:t>
          </a:r>
          <a:endParaRPr lang="en-US" sz="1600" dirty="0"/>
        </a:p>
      </dgm:t>
    </dgm:pt>
    <dgm:pt modelId="{F365F99D-AA1D-41A1-954D-72134782212C}" type="parTrans" cxnId="{54F91F03-9106-40E8-BE24-99A5F02A4C7F}">
      <dgm:prSet/>
      <dgm:spPr/>
      <dgm:t>
        <a:bodyPr/>
        <a:lstStyle/>
        <a:p>
          <a:endParaRPr lang="en-US" sz="1600"/>
        </a:p>
      </dgm:t>
    </dgm:pt>
    <dgm:pt modelId="{E71AB0D0-EE74-4FAD-A4AE-9B03765371D6}" type="sibTrans" cxnId="{54F91F03-9106-40E8-BE24-99A5F02A4C7F}">
      <dgm:prSet/>
      <dgm:spPr/>
      <dgm:t>
        <a:bodyPr/>
        <a:lstStyle/>
        <a:p>
          <a:endParaRPr lang="en-US" sz="1600"/>
        </a:p>
      </dgm:t>
    </dgm:pt>
    <dgm:pt modelId="{CDF87E3B-B996-4014-9E4D-C6D757A2256C}">
      <dgm:prSet phldrT="[Texte]" custT="1"/>
      <dgm:spPr/>
      <dgm:t>
        <a:bodyPr/>
        <a:lstStyle/>
        <a:p>
          <a:r>
            <a:rPr lang="fr-FR" sz="1600" dirty="0"/>
            <a:t>La loader est important pour marquer le chargement du composant (</a:t>
          </a:r>
          <a:r>
            <a:rPr lang="fr-FR" sz="1600" dirty="0" err="1"/>
            <a:t>Optimistic</a:t>
          </a:r>
          <a:r>
            <a:rPr lang="fr-FR" sz="1600" dirty="0"/>
            <a:t> UI).</a:t>
          </a:r>
          <a:endParaRPr lang="en-US" sz="1600" dirty="0"/>
        </a:p>
      </dgm:t>
    </dgm:pt>
    <dgm:pt modelId="{835A9747-219B-47F1-8A0E-BD4F2D797987}" type="parTrans" cxnId="{805553BB-8911-4A6E-B7D2-C7B10BA182D6}">
      <dgm:prSet/>
      <dgm:spPr/>
      <dgm:t>
        <a:bodyPr/>
        <a:lstStyle/>
        <a:p>
          <a:endParaRPr lang="en-US" sz="1600"/>
        </a:p>
      </dgm:t>
    </dgm:pt>
    <dgm:pt modelId="{9A0EC519-A72B-4359-8534-005AF325E655}" type="sibTrans" cxnId="{805553BB-8911-4A6E-B7D2-C7B10BA182D6}">
      <dgm:prSet/>
      <dgm:spPr/>
      <dgm:t>
        <a:bodyPr/>
        <a:lstStyle/>
        <a:p>
          <a:endParaRPr lang="en-US" sz="1600"/>
        </a:p>
      </dgm:t>
    </dgm:pt>
    <dgm:pt modelId="{9C6F726F-BABB-4551-9CAC-392F35356DF5}">
      <dgm:prSet phldrT="[Texte]" custT="1"/>
      <dgm:spPr/>
      <dgm:t>
        <a:bodyPr/>
        <a:lstStyle/>
        <a:p>
          <a:r>
            <a:rPr lang="fr-FR" sz="1600" dirty="0"/>
            <a:t>Le passage par </a:t>
          </a:r>
          <a:r>
            <a:rPr lang="fr-FR" sz="1600" dirty="0" err="1"/>
            <a:t>lazy</a:t>
          </a:r>
          <a:r>
            <a:rPr lang="fr-FR" sz="1600" dirty="0"/>
            <a:t> et Suspense va créer automatiquement (sans aucune configuration supplémentaire) un </a:t>
          </a:r>
          <a:r>
            <a:rPr lang="fr-FR" sz="1600" dirty="0" err="1"/>
            <a:t>chunck</a:t>
          </a:r>
          <a:r>
            <a:rPr lang="fr-FR" sz="1600" dirty="0"/>
            <a:t> séparé pour le composant qui sera chargé à la demande et en parallèle.</a:t>
          </a:r>
          <a:endParaRPr lang="en-US" sz="1600" dirty="0"/>
        </a:p>
      </dgm:t>
    </dgm:pt>
    <dgm:pt modelId="{35F95B18-BC12-4D71-98B5-DF08FF247914}" type="parTrans" cxnId="{4BE6783E-A99A-4F3B-9826-0D4B79FBC270}">
      <dgm:prSet/>
      <dgm:spPr/>
      <dgm:t>
        <a:bodyPr/>
        <a:lstStyle/>
        <a:p>
          <a:endParaRPr lang="en-US" sz="1600"/>
        </a:p>
      </dgm:t>
    </dgm:pt>
    <dgm:pt modelId="{880C1511-33D2-46A2-928D-8C46F09EA116}" type="sibTrans" cxnId="{4BE6783E-A99A-4F3B-9826-0D4B79FBC270}">
      <dgm:prSet/>
      <dgm:spPr/>
      <dgm:t>
        <a:bodyPr/>
        <a:lstStyle/>
        <a:p>
          <a:endParaRPr lang="en-US" sz="1600"/>
        </a:p>
      </dgm:t>
    </dgm:pt>
    <dgm:pt modelId="{4E802FB4-96FB-461E-AD1F-15C2B1140E23}">
      <dgm:prSet custT="1"/>
      <dgm:spPr/>
      <dgm:t>
        <a:bodyPr/>
        <a:lstStyle/>
        <a:p>
          <a:r>
            <a:rPr lang="fr-FR" sz="1600" dirty="0"/>
            <a:t>Pour que </a:t>
          </a:r>
          <a:r>
            <a:rPr lang="fr-FR" sz="1600" dirty="0" err="1"/>
            <a:t>webpack</a:t>
          </a:r>
          <a:r>
            <a:rPr lang="fr-FR" sz="1600" dirty="0"/>
            <a:t> puisse bien splitter le bundle, il faut s'assurer que le composant n'est appelée qu'en </a:t>
          </a:r>
          <a:r>
            <a:rPr lang="fr-FR" sz="1600" dirty="0" err="1"/>
            <a:t>lazy</a:t>
          </a:r>
          <a:r>
            <a:rPr lang="fr-FR" sz="1600" dirty="0"/>
            <a:t>: il n'est pas importé d'une façon ordinaire ou référencé dans un index ou un fichier particulier (un import ordinaire + un import </a:t>
          </a:r>
          <a:r>
            <a:rPr lang="fr-FR" sz="1600" dirty="0" err="1"/>
            <a:t>lazy</a:t>
          </a:r>
          <a:r>
            <a:rPr lang="fr-FR" sz="1600" dirty="0"/>
            <a:t> =&gt; l'import ordinaire qui va l'importer).</a:t>
          </a:r>
          <a:endParaRPr lang="en-US" sz="1600" dirty="0"/>
        </a:p>
      </dgm:t>
    </dgm:pt>
    <dgm:pt modelId="{D62FBF27-FA5D-4838-B5B4-18F3832929B4}" type="parTrans" cxnId="{D07F32E7-0E4E-4383-96BC-980E9A974C3B}">
      <dgm:prSet/>
      <dgm:spPr/>
      <dgm:t>
        <a:bodyPr/>
        <a:lstStyle/>
        <a:p>
          <a:endParaRPr lang="en-US" sz="1600"/>
        </a:p>
      </dgm:t>
    </dgm:pt>
    <dgm:pt modelId="{5379422E-C1D6-4B98-9D3B-0B7E349C52C7}" type="sibTrans" cxnId="{D07F32E7-0E4E-4383-96BC-980E9A974C3B}">
      <dgm:prSet/>
      <dgm:spPr/>
      <dgm:t>
        <a:bodyPr/>
        <a:lstStyle/>
        <a:p>
          <a:endParaRPr lang="en-US" sz="1600"/>
        </a:p>
      </dgm:t>
    </dgm:pt>
    <dgm:pt modelId="{6F209CB0-3F05-4123-8ABB-1D0253D8C1AA}" type="pres">
      <dgm:prSet presAssocID="{C55D396B-933E-42DA-9BF4-9464885FF94B}" presName="linear" presStyleCnt="0">
        <dgm:presLayoutVars>
          <dgm:animLvl val="lvl"/>
          <dgm:resizeHandles val="exact"/>
        </dgm:presLayoutVars>
      </dgm:prSet>
      <dgm:spPr/>
    </dgm:pt>
    <dgm:pt modelId="{220B1DEC-63F4-4ECE-A0E6-D8273BAE83CD}" type="pres">
      <dgm:prSet presAssocID="{89AB1178-6C7C-47E7-838B-6CB4E07A366A}" presName="parentText" presStyleLbl="node1" presStyleIdx="0" presStyleCnt="4">
        <dgm:presLayoutVars>
          <dgm:chMax val="0"/>
          <dgm:bulletEnabled val="1"/>
        </dgm:presLayoutVars>
      </dgm:prSet>
      <dgm:spPr/>
    </dgm:pt>
    <dgm:pt modelId="{CBB3566F-7046-49A8-9569-C2CDC5302C72}" type="pres">
      <dgm:prSet presAssocID="{E71AB0D0-EE74-4FAD-A4AE-9B03765371D6}" presName="spacer" presStyleCnt="0"/>
      <dgm:spPr/>
    </dgm:pt>
    <dgm:pt modelId="{DAC65537-4443-4374-8E56-7CD2806477EF}" type="pres">
      <dgm:prSet presAssocID="{CDF87E3B-B996-4014-9E4D-C6D757A2256C}" presName="parentText" presStyleLbl="node1" presStyleIdx="1" presStyleCnt="4">
        <dgm:presLayoutVars>
          <dgm:chMax val="0"/>
          <dgm:bulletEnabled val="1"/>
        </dgm:presLayoutVars>
      </dgm:prSet>
      <dgm:spPr/>
    </dgm:pt>
    <dgm:pt modelId="{B2824EC5-9300-4F93-9AE7-78609E9E35CF}" type="pres">
      <dgm:prSet presAssocID="{9A0EC519-A72B-4359-8534-005AF325E655}" presName="spacer" presStyleCnt="0"/>
      <dgm:spPr/>
    </dgm:pt>
    <dgm:pt modelId="{9743F43E-9237-442B-B29E-9EBB1F4EDD21}" type="pres">
      <dgm:prSet presAssocID="{9C6F726F-BABB-4551-9CAC-392F35356DF5}" presName="parentText" presStyleLbl="node1" presStyleIdx="2" presStyleCnt="4">
        <dgm:presLayoutVars>
          <dgm:chMax val="0"/>
          <dgm:bulletEnabled val="1"/>
        </dgm:presLayoutVars>
      </dgm:prSet>
      <dgm:spPr/>
    </dgm:pt>
    <dgm:pt modelId="{5C8E1ACF-E661-4C97-B0C9-6952E0927F64}" type="pres">
      <dgm:prSet presAssocID="{880C1511-33D2-46A2-928D-8C46F09EA116}" presName="spacer" presStyleCnt="0"/>
      <dgm:spPr/>
    </dgm:pt>
    <dgm:pt modelId="{AA2DF198-2EC3-46F9-BACC-847A21AB3C75}" type="pres">
      <dgm:prSet presAssocID="{4E802FB4-96FB-461E-AD1F-15C2B1140E23}" presName="parentText" presStyleLbl="node1" presStyleIdx="3" presStyleCnt="4">
        <dgm:presLayoutVars>
          <dgm:chMax val="0"/>
          <dgm:bulletEnabled val="1"/>
        </dgm:presLayoutVars>
      </dgm:prSet>
      <dgm:spPr/>
    </dgm:pt>
  </dgm:ptLst>
  <dgm:cxnLst>
    <dgm:cxn modelId="{54F91F03-9106-40E8-BE24-99A5F02A4C7F}" srcId="{C55D396B-933E-42DA-9BF4-9464885FF94B}" destId="{89AB1178-6C7C-47E7-838B-6CB4E07A366A}" srcOrd="0" destOrd="0" parTransId="{F365F99D-AA1D-41A1-954D-72134782212C}" sibTransId="{E71AB0D0-EE74-4FAD-A4AE-9B03765371D6}"/>
    <dgm:cxn modelId="{4BE6783E-A99A-4F3B-9826-0D4B79FBC270}" srcId="{C55D396B-933E-42DA-9BF4-9464885FF94B}" destId="{9C6F726F-BABB-4551-9CAC-392F35356DF5}" srcOrd="2" destOrd="0" parTransId="{35F95B18-BC12-4D71-98B5-DF08FF247914}" sibTransId="{880C1511-33D2-46A2-928D-8C46F09EA116}"/>
    <dgm:cxn modelId="{522DF659-1447-45B2-8786-E1EF4F8C25D0}" type="presOf" srcId="{CDF87E3B-B996-4014-9E4D-C6D757A2256C}" destId="{DAC65537-4443-4374-8E56-7CD2806477EF}" srcOrd="0" destOrd="0" presId="urn:microsoft.com/office/officeart/2005/8/layout/vList2"/>
    <dgm:cxn modelId="{9C8FE79C-922C-42BF-9D81-5AD37A35EA7C}" type="presOf" srcId="{89AB1178-6C7C-47E7-838B-6CB4E07A366A}" destId="{220B1DEC-63F4-4ECE-A0E6-D8273BAE83CD}" srcOrd="0" destOrd="0" presId="urn:microsoft.com/office/officeart/2005/8/layout/vList2"/>
    <dgm:cxn modelId="{94DC7BA5-E006-4DD7-9154-A3C0DEF0BCB8}" type="presOf" srcId="{C55D396B-933E-42DA-9BF4-9464885FF94B}" destId="{6F209CB0-3F05-4123-8ABB-1D0253D8C1AA}" srcOrd="0" destOrd="0" presId="urn:microsoft.com/office/officeart/2005/8/layout/vList2"/>
    <dgm:cxn modelId="{805553BB-8911-4A6E-B7D2-C7B10BA182D6}" srcId="{C55D396B-933E-42DA-9BF4-9464885FF94B}" destId="{CDF87E3B-B996-4014-9E4D-C6D757A2256C}" srcOrd="1" destOrd="0" parTransId="{835A9747-219B-47F1-8A0E-BD4F2D797987}" sibTransId="{9A0EC519-A72B-4359-8534-005AF325E655}"/>
    <dgm:cxn modelId="{D07F32E7-0E4E-4383-96BC-980E9A974C3B}" srcId="{C55D396B-933E-42DA-9BF4-9464885FF94B}" destId="{4E802FB4-96FB-461E-AD1F-15C2B1140E23}" srcOrd="3" destOrd="0" parTransId="{D62FBF27-FA5D-4838-B5B4-18F3832929B4}" sibTransId="{5379422E-C1D6-4B98-9D3B-0B7E349C52C7}"/>
    <dgm:cxn modelId="{1D2F42E7-81F8-41DE-8D08-D5B02FCF6EEC}" type="presOf" srcId="{9C6F726F-BABB-4551-9CAC-392F35356DF5}" destId="{9743F43E-9237-442B-B29E-9EBB1F4EDD21}" srcOrd="0" destOrd="0" presId="urn:microsoft.com/office/officeart/2005/8/layout/vList2"/>
    <dgm:cxn modelId="{02B107F5-583F-4F46-BCA4-56750D4E04EA}" type="presOf" srcId="{4E802FB4-96FB-461E-AD1F-15C2B1140E23}" destId="{AA2DF198-2EC3-46F9-BACC-847A21AB3C75}" srcOrd="0" destOrd="0" presId="urn:microsoft.com/office/officeart/2005/8/layout/vList2"/>
    <dgm:cxn modelId="{C6F78B07-8234-402B-B361-9FDF29A35B69}" type="presParOf" srcId="{6F209CB0-3F05-4123-8ABB-1D0253D8C1AA}" destId="{220B1DEC-63F4-4ECE-A0E6-D8273BAE83CD}" srcOrd="0" destOrd="0" presId="urn:microsoft.com/office/officeart/2005/8/layout/vList2"/>
    <dgm:cxn modelId="{D5E3BAC6-0667-45FC-887C-71A9485EC0ED}" type="presParOf" srcId="{6F209CB0-3F05-4123-8ABB-1D0253D8C1AA}" destId="{CBB3566F-7046-49A8-9569-C2CDC5302C72}" srcOrd="1" destOrd="0" presId="urn:microsoft.com/office/officeart/2005/8/layout/vList2"/>
    <dgm:cxn modelId="{514AB09D-87FB-4ACD-AC36-8829D75BF729}" type="presParOf" srcId="{6F209CB0-3F05-4123-8ABB-1D0253D8C1AA}" destId="{DAC65537-4443-4374-8E56-7CD2806477EF}" srcOrd="2" destOrd="0" presId="urn:microsoft.com/office/officeart/2005/8/layout/vList2"/>
    <dgm:cxn modelId="{C246AE6D-A311-431A-840D-2863E127D4A9}" type="presParOf" srcId="{6F209CB0-3F05-4123-8ABB-1D0253D8C1AA}" destId="{B2824EC5-9300-4F93-9AE7-78609E9E35CF}" srcOrd="3" destOrd="0" presId="urn:microsoft.com/office/officeart/2005/8/layout/vList2"/>
    <dgm:cxn modelId="{CFA537D2-16EC-4F14-9FF4-5A183F02A60E}" type="presParOf" srcId="{6F209CB0-3F05-4123-8ABB-1D0253D8C1AA}" destId="{9743F43E-9237-442B-B29E-9EBB1F4EDD21}" srcOrd="4" destOrd="0" presId="urn:microsoft.com/office/officeart/2005/8/layout/vList2"/>
    <dgm:cxn modelId="{6CE5DE7C-8DC0-4FBE-8AA1-7D4866759277}" type="presParOf" srcId="{6F209CB0-3F05-4123-8ABB-1D0253D8C1AA}" destId="{5C8E1ACF-E661-4C97-B0C9-6952E0927F64}" srcOrd="5" destOrd="0" presId="urn:microsoft.com/office/officeart/2005/8/layout/vList2"/>
    <dgm:cxn modelId="{388A7E86-D80A-4357-A0FC-FCAC4551ABF8}" type="presParOf" srcId="{6F209CB0-3F05-4123-8ABB-1D0253D8C1AA}" destId="{AA2DF198-2EC3-46F9-BACC-847A21AB3C7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C419B8-785D-495F-A6EB-BF0EE4C4E5B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3068D5-452D-4A01-8A3B-C236B55BAA6E}">
      <dgm:prSet phldrT="[Texte]"/>
      <dgm:spPr/>
      <dgm:t>
        <a:bodyPr/>
        <a:lstStyle/>
        <a:p>
          <a:r>
            <a:rPr lang="fr-FR" dirty="0">
              <a:solidFill>
                <a:srgbClr val="FF0000"/>
              </a:solidFill>
            </a:rPr>
            <a:t>Dont’: </a:t>
          </a:r>
          <a:r>
            <a:rPr lang="fr-FR" dirty="0"/>
            <a:t>Tout mettre dans la page.</a:t>
          </a:r>
          <a:endParaRPr lang="en-US" dirty="0"/>
        </a:p>
      </dgm:t>
    </dgm:pt>
    <dgm:pt modelId="{D0647D69-A97F-499C-A9D4-A2070762B9C5}" type="parTrans" cxnId="{E04512D0-91C9-4710-BE28-1434243ED16D}">
      <dgm:prSet/>
      <dgm:spPr/>
      <dgm:t>
        <a:bodyPr/>
        <a:lstStyle/>
        <a:p>
          <a:endParaRPr lang="en-US"/>
        </a:p>
      </dgm:t>
    </dgm:pt>
    <dgm:pt modelId="{167AB9F3-639F-4158-9152-A4772A87954C}" type="sibTrans" cxnId="{E04512D0-91C9-4710-BE28-1434243ED16D}">
      <dgm:prSet/>
      <dgm:spPr/>
      <dgm:t>
        <a:bodyPr/>
        <a:lstStyle/>
        <a:p>
          <a:endParaRPr lang="en-US"/>
        </a:p>
      </dgm:t>
    </dgm:pt>
    <dgm:pt modelId="{DE1695D0-9A2B-4077-BB1F-886C429FA0D0}">
      <dgm:prSet phldrT="[Texte]"/>
      <dgm:spPr/>
      <dgm:t>
        <a:bodyPr/>
        <a:lstStyle/>
        <a:p>
          <a:r>
            <a:rPr lang="fr-FR" dirty="0">
              <a:solidFill>
                <a:srgbClr val="00B050"/>
              </a:solidFill>
            </a:rPr>
            <a:t>Do: </a:t>
          </a:r>
          <a:r>
            <a:rPr lang="fr-FR" dirty="0"/>
            <a:t>Page ensuite un composant de premier niveau (Abstraction Progressive).</a:t>
          </a:r>
          <a:endParaRPr lang="en-US" dirty="0"/>
        </a:p>
      </dgm:t>
    </dgm:pt>
    <dgm:pt modelId="{1855697D-C630-4C00-9F78-A0EE0695AA81}" type="parTrans" cxnId="{51172876-EC22-4684-8420-25AE376CA034}">
      <dgm:prSet/>
      <dgm:spPr/>
      <dgm:t>
        <a:bodyPr/>
        <a:lstStyle/>
        <a:p>
          <a:endParaRPr lang="en-US"/>
        </a:p>
      </dgm:t>
    </dgm:pt>
    <dgm:pt modelId="{2553446F-A308-4338-BFAF-C53C672ACBDE}" type="sibTrans" cxnId="{51172876-EC22-4684-8420-25AE376CA034}">
      <dgm:prSet/>
      <dgm:spPr/>
      <dgm:t>
        <a:bodyPr/>
        <a:lstStyle/>
        <a:p>
          <a:endParaRPr lang="en-US"/>
        </a:p>
      </dgm:t>
    </dgm:pt>
    <dgm:pt modelId="{7A8CAC88-3BBE-4C72-99DF-38FC72A2C5F9}" type="pres">
      <dgm:prSet presAssocID="{29C419B8-785D-495F-A6EB-BF0EE4C4E5B9}" presName="vert0" presStyleCnt="0">
        <dgm:presLayoutVars>
          <dgm:dir/>
          <dgm:animOne val="branch"/>
          <dgm:animLvl val="lvl"/>
        </dgm:presLayoutVars>
      </dgm:prSet>
      <dgm:spPr/>
    </dgm:pt>
    <dgm:pt modelId="{CA790AAF-F44B-4A90-98A1-CB193966E812}" type="pres">
      <dgm:prSet presAssocID="{8E3068D5-452D-4A01-8A3B-C236B55BAA6E}" presName="thickLine" presStyleLbl="alignNode1" presStyleIdx="0" presStyleCnt="2"/>
      <dgm:spPr/>
    </dgm:pt>
    <dgm:pt modelId="{017B1BF2-A667-4F59-A4F6-98D53D8A14ED}" type="pres">
      <dgm:prSet presAssocID="{8E3068D5-452D-4A01-8A3B-C236B55BAA6E}" presName="horz1" presStyleCnt="0"/>
      <dgm:spPr/>
    </dgm:pt>
    <dgm:pt modelId="{2814D0C2-0199-47AB-ADE5-94C8B5130356}" type="pres">
      <dgm:prSet presAssocID="{8E3068D5-452D-4A01-8A3B-C236B55BAA6E}" presName="tx1" presStyleLbl="revTx" presStyleIdx="0" presStyleCnt="2"/>
      <dgm:spPr/>
    </dgm:pt>
    <dgm:pt modelId="{CD0AA7A6-2435-42DF-B40A-BBF73E8B7E3F}" type="pres">
      <dgm:prSet presAssocID="{8E3068D5-452D-4A01-8A3B-C236B55BAA6E}" presName="vert1" presStyleCnt="0"/>
      <dgm:spPr/>
    </dgm:pt>
    <dgm:pt modelId="{8085405E-EBB0-48AF-8D91-23368420E481}" type="pres">
      <dgm:prSet presAssocID="{DE1695D0-9A2B-4077-BB1F-886C429FA0D0}" presName="thickLine" presStyleLbl="alignNode1" presStyleIdx="1" presStyleCnt="2"/>
      <dgm:spPr/>
    </dgm:pt>
    <dgm:pt modelId="{E5BD0772-B359-4F98-81E5-BC2D8D129A1B}" type="pres">
      <dgm:prSet presAssocID="{DE1695D0-9A2B-4077-BB1F-886C429FA0D0}" presName="horz1" presStyleCnt="0"/>
      <dgm:spPr/>
    </dgm:pt>
    <dgm:pt modelId="{DC61F668-9F83-4C88-8E79-DA34C2746D8C}" type="pres">
      <dgm:prSet presAssocID="{DE1695D0-9A2B-4077-BB1F-886C429FA0D0}" presName="tx1" presStyleLbl="revTx" presStyleIdx="1" presStyleCnt="2"/>
      <dgm:spPr/>
    </dgm:pt>
    <dgm:pt modelId="{463F3190-1D43-4168-9074-E5D62F96E0EF}" type="pres">
      <dgm:prSet presAssocID="{DE1695D0-9A2B-4077-BB1F-886C429FA0D0}" presName="vert1" presStyleCnt="0"/>
      <dgm:spPr/>
    </dgm:pt>
  </dgm:ptLst>
  <dgm:cxnLst>
    <dgm:cxn modelId="{51172876-EC22-4684-8420-25AE376CA034}" srcId="{29C419B8-785D-495F-A6EB-BF0EE4C4E5B9}" destId="{DE1695D0-9A2B-4077-BB1F-886C429FA0D0}" srcOrd="1" destOrd="0" parTransId="{1855697D-C630-4C00-9F78-A0EE0695AA81}" sibTransId="{2553446F-A308-4338-BFAF-C53C672ACBDE}"/>
    <dgm:cxn modelId="{9638E878-7BFA-4FF0-AB21-6FC9A3027FBB}" type="presOf" srcId="{8E3068D5-452D-4A01-8A3B-C236B55BAA6E}" destId="{2814D0C2-0199-47AB-ADE5-94C8B5130356}" srcOrd="0" destOrd="0" presId="urn:microsoft.com/office/officeart/2008/layout/LinedList"/>
    <dgm:cxn modelId="{9D563CB8-FA93-4B3F-9BBD-4B98761EEAB7}" type="presOf" srcId="{DE1695D0-9A2B-4077-BB1F-886C429FA0D0}" destId="{DC61F668-9F83-4C88-8E79-DA34C2746D8C}" srcOrd="0" destOrd="0" presId="urn:microsoft.com/office/officeart/2008/layout/LinedList"/>
    <dgm:cxn modelId="{E04512D0-91C9-4710-BE28-1434243ED16D}" srcId="{29C419B8-785D-495F-A6EB-BF0EE4C4E5B9}" destId="{8E3068D5-452D-4A01-8A3B-C236B55BAA6E}" srcOrd="0" destOrd="0" parTransId="{D0647D69-A97F-499C-A9D4-A2070762B9C5}" sibTransId="{167AB9F3-639F-4158-9152-A4772A87954C}"/>
    <dgm:cxn modelId="{A22E5EFA-934E-447D-B908-D0A898124F34}" type="presOf" srcId="{29C419B8-785D-495F-A6EB-BF0EE4C4E5B9}" destId="{7A8CAC88-3BBE-4C72-99DF-38FC72A2C5F9}" srcOrd="0" destOrd="0" presId="urn:microsoft.com/office/officeart/2008/layout/LinedList"/>
    <dgm:cxn modelId="{C9D0D9D8-C6D1-421F-87BA-F6B02185C98E}" type="presParOf" srcId="{7A8CAC88-3BBE-4C72-99DF-38FC72A2C5F9}" destId="{CA790AAF-F44B-4A90-98A1-CB193966E812}" srcOrd="0" destOrd="0" presId="urn:microsoft.com/office/officeart/2008/layout/LinedList"/>
    <dgm:cxn modelId="{FE321AC5-2F18-49B5-ABD1-CF9C4E67FC9F}" type="presParOf" srcId="{7A8CAC88-3BBE-4C72-99DF-38FC72A2C5F9}" destId="{017B1BF2-A667-4F59-A4F6-98D53D8A14ED}" srcOrd="1" destOrd="0" presId="urn:microsoft.com/office/officeart/2008/layout/LinedList"/>
    <dgm:cxn modelId="{B6F51392-2438-47AA-8B12-FA9552D21383}" type="presParOf" srcId="{017B1BF2-A667-4F59-A4F6-98D53D8A14ED}" destId="{2814D0C2-0199-47AB-ADE5-94C8B5130356}" srcOrd="0" destOrd="0" presId="urn:microsoft.com/office/officeart/2008/layout/LinedList"/>
    <dgm:cxn modelId="{638CE691-C7AC-4621-8D1E-1924C0BBD85A}" type="presParOf" srcId="{017B1BF2-A667-4F59-A4F6-98D53D8A14ED}" destId="{CD0AA7A6-2435-42DF-B40A-BBF73E8B7E3F}" srcOrd="1" destOrd="0" presId="urn:microsoft.com/office/officeart/2008/layout/LinedList"/>
    <dgm:cxn modelId="{EE828EC2-0B25-4894-940A-853267DCE40A}" type="presParOf" srcId="{7A8CAC88-3BBE-4C72-99DF-38FC72A2C5F9}" destId="{8085405E-EBB0-48AF-8D91-23368420E481}" srcOrd="2" destOrd="0" presId="urn:microsoft.com/office/officeart/2008/layout/LinedList"/>
    <dgm:cxn modelId="{77059497-9F1A-4CB1-9F2A-31B24E73497E}" type="presParOf" srcId="{7A8CAC88-3BBE-4C72-99DF-38FC72A2C5F9}" destId="{E5BD0772-B359-4F98-81E5-BC2D8D129A1B}" srcOrd="3" destOrd="0" presId="urn:microsoft.com/office/officeart/2008/layout/LinedList"/>
    <dgm:cxn modelId="{36453F82-6A94-4F4D-878E-1F24A73599A6}" type="presParOf" srcId="{E5BD0772-B359-4F98-81E5-BC2D8D129A1B}" destId="{DC61F668-9F83-4C88-8E79-DA34C2746D8C}" srcOrd="0" destOrd="0" presId="urn:microsoft.com/office/officeart/2008/layout/LinedList"/>
    <dgm:cxn modelId="{947793FD-DEBA-4F57-8C15-4F4682F1154B}" type="presParOf" srcId="{E5BD0772-B359-4F98-81E5-BC2D8D129A1B}" destId="{463F3190-1D43-4168-9074-E5D62F96E0E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78287C-491E-4B27-B6E3-D1AD4E5FEC20}" type="doc">
      <dgm:prSet loTypeId="urn:microsoft.com/office/officeart/2005/8/layout/hierarchy5" loCatId="hierarchy" qsTypeId="urn:microsoft.com/office/officeart/2005/8/quickstyle/simple1" qsCatId="simple" csTypeId="urn:microsoft.com/office/officeart/2005/8/colors/colorful1" csCatId="colorful" phldr="1"/>
      <dgm:spPr/>
      <dgm:t>
        <a:bodyPr/>
        <a:lstStyle/>
        <a:p>
          <a:endParaRPr lang="en-US"/>
        </a:p>
      </dgm:t>
    </dgm:pt>
    <dgm:pt modelId="{F51F596F-C551-416B-9667-BF66C4BCC481}">
      <dgm:prSet phldrT="[Texte]" custT="1"/>
      <dgm:spPr/>
      <dgm:t>
        <a:bodyPr/>
        <a:lstStyle/>
        <a:p>
          <a:r>
            <a:rPr lang="en-US" sz="1500" dirty="0" err="1"/>
            <a:t>HouseNpmLibDetailsPage</a:t>
          </a:r>
          <a:endParaRPr lang="en-US" sz="1500" dirty="0"/>
        </a:p>
      </dgm:t>
    </dgm:pt>
    <dgm:pt modelId="{69A95C4E-6915-4742-A302-633E420B3B79}" type="parTrans" cxnId="{BD2EF044-DBB1-46AA-9004-77C9AC926175}">
      <dgm:prSet/>
      <dgm:spPr/>
      <dgm:t>
        <a:bodyPr/>
        <a:lstStyle/>
        <a:p>
          <a:endParaRPr lang="en-US" sz="1500"/>
        </a:p>
      </dgm:t>
    </dgm:pt>
    <dgm:pt modelId="{AF11340F-9400-499D-A322-0326D61621E7}" type="sibTrans" cxnId="{BD2EF044-DBB1-46AA-9004-77C9AC926175}">
      <dgm:prSet/>
      <dgm:spPr/>
      <dgm:t>
        <a:bodyPr/>
        <a:lstStyle/>
        <a:p>
          <a:endParaRPr lang="en-US" sz="1500"/>
        </a:p>
      </dgm:t>
    </dgm:pt>
    <dgm:pt modelId="{07515610-2C0A-4C31-AFB5-E9BE55558317}">
      <dgm:prSet phldrT="[Texte]" custT="1"/>
      <dgm:spPr/>
      <dgm:t>
        <a:bodyPr/>
        <a:lstStyle/>
        <a:p>
          <a:r>
            <a:rPr lang="en-US" sz="1500" dirty="0" err="1"/>
            <a:t>HouseNpmLibDetailsView</a:t>
          </a:r>
          <a:endParaRPr lang="en-US" sz="1500" dirty="0"/>
        </a:p>
      </dgm:t>
    </dgm:pt>
    <dgm:pt modelId="{71587FD2-A1C0-46AE-897C-258E5E10F130}" type="parTrans" cxnId="{4FD7663E-AF23-402C-968D-773C73CB56E8}">
      <dgm:prSet custT="1"/>
      <dgm:spPr/>
      <dgm:t>
        <a:bodyPr/>
        <a:lstStyle/>
        <a:p>
          <a:endParaRPr lang="en-US" sz="1500"/>
        </a:p>
      </dgm:t>
    </dgm:pt>
    <dgm:pt modelId="{52760D3C-A9EA-49F7-8452-90C090440F64}" type="sibTrans" cxnId="{4FD7663E-AF23-402C-968D-773C73CB56E8}">
      <dgm:prSet/>
      <dgm:spPr/>
      <dgm:t>
        <a:bodyPr/>
        <a:lstStyle/>
        <a:p>
          <a:endParaRPr lang="en-US" sz="1500"/>
        </a:p>
      </dgm:t>
    </dgm:pt>
    <dgm:pt modelId="{68C30159-F6F2-4DD6-81C2-40CDCD1347B7}">
      <dgm:prSet phldrT="[Texte]" custT="1"/>
      <dgm:spPr/>
      <dgm:t>
        <a:bodyPr/>
        <a:lstStyle/>
        <a:p>
          <a:r>
            <a:rPr lang="en-US" sz="1500" dirty="0" err="1"/>
            <a:t>HouseNpmInfosView</a:t>
          </a:r>
          <a:endParaRPr lang="en-US" sz="1500" dirty="0"/>
        </a:p>
      </dgm:t>
    </dgm:pt>
    <dgm:pt modelId="{7F9FE9BF-AEE8-422F-B39A-DE213945C4A9}" type="parTrans" cxnId="{3BB52973-743F-4187-9188-C8362CEC768F}">
      <dgm:prSet custT="1"/>
      <dgm:spPr/>
      <dgm:t>
        <a:bodyPr/>
        <a:lstStyle/>
        <a:p>
          <a:endParaRPr lang="en-US" sz="1500"/>
        </a:p>
      </dgm:t>
    </dgm:pt>
    <dgm:pt modelId="{A8E61318-52B1-4886-A8FA-B4DC7E76E84D}" type="sibTrans" cxnId="{3BB52973-743F-4187-9188-C8362CEC768F}">
      <dgm:prSet/>
      <dgm:spPr/>
      <dgm:t>
        <a:bodyPr/>
        <a:lstStyle/>
        <a:p>
          <a:endParaRPr lang="en-US" sz="1500"/>
        </a:p>
      </dgm:t>
    </dgm:pt>
    <dgm:pt modelId="{526A7A95-AD28-4F83-9663-BD4D3B163148}">
      <dgm:prSet phldrT="[Texte]" custT="1"/>
      <dgm:spPr/>
      <dgm:t>
        <a:bodyPr/>
        <a:lstStyle/>
        <a:p>
          <a:r>
            <a:rPr lang="en-US" sz="1500" dirty="0" err="1"/>
            <a:t>HouseNpmLibUsedOnView</a:t>
          </a:r>
          <a:endParaRPr lang="en-US" sz="1500" dirty="0"/>
        </a:p>
      </dgm:t>
    </dgm:pt>
    <dgm:pt modelId="{962F65FF-0BAB-4774-B4B8-A46851B617A1}" type="parTrans" cxnId="{CDE6E22F-9758-4036-9973-4DB25BE73A8E}">
      <dgm:prSet custT="1"/>
      <dgm:spPr/>
      <dgm:t>
        <a:bodyPr/>
        <a:lstStyle/>
        <a:p>
          <a:endParaRPr lang="en-US" sz="1500"/>
        </a:p>
      </dgm:t>
    </dgm:pt>
    <dgm:pt modelId="{AD825CAB-E4A0-4509-A4AD-63631E97CE9B}" type="sibTrans" cxnId="{CDE6E22F-9758-4036-9973-4DB25BE73A8E}">
      <dgm:prSet/>
      <dgm:spPr/>
      <dgm:t>
        <a:bodyPr/>
        <a:lstStyle/>
        <a:p>
          <a:endParaRPr lang="en-US" sz="1500"/>
        </a:p>
      </dgm:t>
    </dgm:pt>
    <dgm:pt modelId="{DFE6EE4C-45E4-4520-B264-DC3534AAB09A}">
      <dgm:prSet phldrT="[Texte]" custT="1"/>
      <dgm:spPr/>
      <dgm:t>
        <a:bodyPr/>
        <a:lstStyle/>
        <a:p>
          <a:r>
            <a:rPr lang="fr-FR" sz="1500" dirty="0"/>
            <a:t>Page</a:t>
          </a:r>
          <a:endParaRPr lang="en-US" sz="1500" dirty="0"/>
        </a:p>
      </dgm:t>
    </dgm:pt>
    <dgm:pt modelId="{4F45A1E8-B9B2-4EFF-B642-9277DAA1CDCF}" type="parTrans" cxnId="{D0498ED9-B621-4E2C-BAE6-E9F6096E94E9}">
      <dgm:prSet/>
      <dgm:spPr/>
      <dgm:t>
        <a:bodyPr/>
        <a:lstStyle/>
        <a:p>
          <a:endParaRPr lang="en-US" sz="1500"/>
        </a:p>
      </dgm:t>
    </dgm:pt>
    <dgm:pt modelId="{07985775-CDB3-4AC8-AB6D-2E4ED097EE80}" type="sibTrans" cxnId="{D0498ED9-B621-4E2C-BAE6-E9F6096E94E9}">
      <dgm:prSet/>
      <dgm:spPr/>
      <dgm:t>
        <a:bodyPr/>
        <a:lstStyle/>
        <a:p>
          <a:endParaRPr lang="en-US" sz="1500"/>
        </a:p>
      </dgm:t>
    </dgm:pt>
    <dgm:pt modelId="{35FC6F1F-1193-4CD0-A9A4-85F1200A00FE}">
      <dgm:prSet phldrT="[Texte]" custT="1"/>
      <dgm:spPr/>
      <dgm:t>
        <a:bodyPr/>
        <a:lstStyle/>
        <a:p>
          <a:r>
            <a:rPr lang="fr-FR" sz="1500" dirty="0"/>
            <a:t>Composant de premier niveau (</a:t>
          </a:r>
          <a:r>
            <a:rPr lang="fr-FR" sz="1500" dirty="0" err="1"/>
            <a:t>View</a:t>
          </a:r>
          <a:r>
            <a:rPr lang="fr-FR" sz="1500" dirty="0"/>
            <a:t>)</a:t>
          </a:r>
          <a:endParaRPr lang="en-US" sz="1500" dirty="0"/>
        </a:p>
      </dgm:t>
    </dgm:pt>
    <dgm:pt modelId="{65E54FFB-BCE6-491C-9C93-6CA252865AA8}" type="parTrans" cxnId="{6246F9FE-5330-4F0A-B87C-481BCB57A96B}">
      <dgm:prSet/>
      <dgm:spPr/>
      <dgm:t>
        <a:bodyPr/>
        <a:lstStyle/>
        <a:p>
          <a:endParaRPr lang="en-US" sz="1500"/>
        </a:p>
      </dgm:t>
    </dgm:pt>
    <dgm:pt modelId="{BA0BBB59-B1B9-465C-9EBF-CEC9F542C6AE}" type="sibTrans" cxnId="{6246F9FE-5330-4F0A-B87C-481BCB57A96B}">
      <dgm:prSet/>
      <dgm:spPr/>
      <dgm:t>
        <a:bodyPr/>
        <a:lstStyle/>
        <a:p>
          <a:endParaRPr lang="en-US" sz="1500"/>
        </a:p>
      </dgm:t>
    </dgm:pt>
    <dgm:pt modelId="{11C0FE4F-3DF4-4B4C-8231-6436A23FAEFE}">
      <dgm:prSet phldrT="[Texte]" custT="1"/>
      <dgm:spPr/>
      <dgm:t>
        <a:bodyPr/>
        <a:lstStyle/>
        <a:p>
          <a:r>
            <a:rPr lang="fr-FR" sz="1500" dirty="0"/>
            <a:t>Composant </a:t>
          </a:r>
        </a:p>
        <a:p>
          <a:r>
            <a:rPr lang="fr-FR" sz="1500" dirty="0"/>
            <a:t>(List, Table, </a:t>
          </a:r>
          <a:r>
            <a:rPr lang="fr-FR" sz="1500" dirty="0" err="1"/>
            <a:t>Card</a:t>
          </a:r>
          <a:r>
            <a:rPr lang="fr-FR" sz="1500" dirty="0"/>
            <a:t>, …)</a:t>
          </a:r>
          <a:endParaRPr lang="en-US" sz="1500" dirty="0"/>
        </a:p>
      </dgm:t>
    </dgm:pt>
    <dgm:pt modelId="{7CF5CDA1-3D85-4F3E-9173-F1C66F47845E}" type="parTrans" cxnId="{83EBAA5C-70F7-47D2-AC6C-A0E990B07150}">
      <dgm:prSet/>
      <dgm:spPr/>
      <dgm:t>
        <a:bodyPr/>
        <a:lstStyle/>
        <a:p>
          <a:endParaRPr lang="en-US" sz="1500"/>
        </a:p>
      </dgm:t>
    </dgm:pt>
    <dgm:pt modelId="{7640D966-A144-4A64-BB05-65D46D179EE8}" type="sibTrans" cxnId="{83EBAA5C-70F7-47D2-AC6C-A0E990B07150}">
      <dgm:prSet/>
      <dgm:spPr/>
      <dgm:t>
        <a:bodyPr/>
        <a:lstStyle/>
        <a:p>
          <a:endParaRPr lang="en-US" sz="1500"/>
        </a:p>
      </dgm:t>
    </dgm:pt>
    <dgm:pt modelId="{D8B3D8B2-B145-4077-9BA9-4AFC200783B7}">
      <dgm:prSet phldrT="[Texte]" custT="1"/>
      <dgm:spPr/>
      <dgm:t>
        <a:bodyPr/>
        <a:lstStyle/>
        <a:p>
          <a:r>
            <a:rPr lang="en-US" sz="1500" dirty="0" err="1"/>
            <a:t>HouseNpmLibImportedOnView</a:t>
          </a:r>
          <a:endParaRPr lang="en-US" sz="1500" dirty="0"/>
        </a:p>
      </dgm:t>
    </dgm:pt>
    <dgm:pt modelId="{1FDB81EB-1F0B-4F11-B8B5-D4BF4AA70B03}" type="parTrans" cxnId="{31464BE2-F9A2-4A63-B12F-928A67D26874}">
      <dgm:prSet custT="1"/>
      <dgm:spPr/>
      <dgm:t>
        <a:bodyPr/>
        <a:lstStyle/>
        <a:p>
          <a:endParaRPr lang="en-US" sz="1500"/>
        </a:p>
      </dgm:t>
    </dgm:pt>
    <dgm:pt modelId="{D82CAC26-1A4D-47B4-92CD-5A04925BFEB1}" type="sibTrans" cxnId="{31464BE2-F9A2-4A63-B12F-928A67D26874}">
      <dgm:prSet/>
      <dgm:spPr/>
      <dgm:t>
        <a:bodyPr/>
        <a:lstStyle/>
        <a:p>
          <a:endParaRPr lang="en-US" sz="1500"/>
        </a:p>
      </dgm:t>
    </dgm:pt>
    <dgm:pt modelId="{DDC0FE24-A491-4FA0-A80F-E1412CEEE706}">
      <dgm:prSet phldrT="[Texte]" custT="1"/>
      <dgm:spPr/>
      <dgm:t>
        <a:bodyPr/>
        <a:lstStyle/>
        <a:p>
          <a:r>
            <a:rPr lang="en-US" sz="1500"/>
            <a:t>HouseNpmLibTimeline</a:t>
          </a:r>
          <a:endParaRPr lang="en-US" sz="1500" dirty="0"/>
        </a:p>
      </dgm:t>
    </dgm:pt>
    <dgm:pt modelId="{6407EB33-B296-4662-900F-19B74895E1F4}" type="parTrans" cxnId="{6A30EE07-E476-4181-83E5-A543EA547C57}">
      <dgm:prSet custT="1"/>
      <dgm:spPr/>
      <dgm:t>
        <a:bodyPr/>
        <a:lstStyle/>
        <a:p>
          <a:endParaRPr lang="en-US" sz="1500"/>
        </a:p>
      </dgm:t>
    </dgm:pt>
    <dgm:pt modelId="{44475903-F250-4001-8834-B65406F2EBF5}" type="sibTrans" cxnId="{6A30EE07-E476-4181-83E5-A543EA547C57}">
      <dgm:prSet/>
      <dgm:spPr/>
      <dgm:t>
        <a:bodyPr/>
        <a:lstStyle/>
        <a:p>
          <a:endParaRPr lang="en-US" sz="1500"/>
        </a:p>
      </dgm:t>
    </dgm:pt>
    <dgm:pt modelId="{22993957-3562-4E0C-A6E2-76D1B4209765}">
      <dgm:prSet phldrT="[Texte]" custT="1"/>
      <dgm:spPr/>
      <dgm:t>
        <a:bodyPr/>
        <a:lstStyle/>
        <a:p>
          <a:r>
            <a:rPr lang="en-US" sz="1500" dirty="0" err="1"/>
            <a:t>UsedOnList</a:t>
          </a:r>
          <a:endParaRPr lang="en-US" sz="1500" dirty="0"/>
        </a:p>
      </dgm:t>
    </dgm:pt>
    <dgm:pt modelId="{AE31D04D-CCA3-4F2F-AE0C-952477654BA1}" type="parTrans" cxnId="{BBF95AA6-6C90-4539-A3F1-ADDE4F1E569C}">
      <dgm:prSet custT="1"/>
      <dgm:spPr/>
      <dgm:t>
        <a:bodyPr/>
        <a:lstStyle/>
        <a:p>
          <a:endParaRPr lang="en-US" sz="1500"/>
        </a:p>
      </dgm:t>
    </dgm:pt>
    <dgm:pt modelId="{5BF5E952-61BA-4CEA-B549-9B86F313A73D}" type="sibTrans" cxnId="{BBF95AA6-6C90-4539-A3F1-ADDE4F1E569C}">
      <dgm:prSet/>
      <dgm:spPr/>
      <dgm:t>
        <a:bodyPr/>
        <a:lstStyle/>
        <a:p>
          <a:endParaRPr lang="en-US" sz="1500"/>
        </a:p>
      </dgm:t>
    </dgm:pt>
    <dgm:pt modelId="{5E94CC36-6AEC-4FFC-88FC-32461122C9A9}">
      <dgm:prSet phldrT="[Texte]"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500" dirty="0" err="1"/>
            <a:t>UsedOnListItem</a:t>
          </a:r>
          <a:endParaRPr lang="en-US" sz="1500" dirty="0"/>
        </a:p>
      </dgm:t>
    </dgm:pt>
    <dgm:pt modelId="{2674D8FA-3213-4117-BADB-70974E0DBD2D}" type="parTrans" cxnId="{C1333D37-DD20-425D-938E-6C703015957C}">
      <dgm:prSet custT="1"/>
      <dgm:spPr/>
      <dgm:t>
        <a:bodyPr/>
        <a:lstStyle/>
        <a:p>
          <a:endParaRPr lang="en-US" sz="1500"/>
        </a:p>
      </dgm:t>
    </dgm:pt>
    <dgm:pt modelId="{0006B771-A2AE-4B0E-AFB9-0E797E74BD68}" type="sibTrans" cxnId="{C1333D37-DD20-425D-938E-6C703015957C}">
      <dgm:prSet/>
      <dgm:spPr/>
      <dgm:t>
        <a:bodyPr/>
        <a:lstStyle/>
        <a:p>
          <a:endParaRPr lang="en-US" sz="1500"/>
        </a:p>
      </dgm:t>
    </dgm:pt>
    <dgm:pt modelId="{9A540317-695C-43DE-A327-A3E14B8FF0AE}" type="pres">
      <dgm:prSet presAssocID="{9578287C-491E-4B27-B6E3-D1AD4E5FEC20}" presName="mainComposite" presStyleCnt="0">
        <dgm:presLayoutVars>
          <dgm:chPref val="1"/>
          <dgm:dir/>
          <dgm:animOne val="branch"/>
          <dgm:animLvl val="lvl"/>
          <dgm:resizeHandles val="exact"/>
        </dgm:presLayoutVars>
      </dgm:prSet>
      <dgm:spPr/>
    </dgm:pt>
    <dgm:pt modelId="{0745DDB3-1BAB-4857-B9EB-60FAAC76EB0D}" type="pres">
      <dgm:prSet presAssocID="{9578287C-491E-4B27-B6E3-D1AD4E5FEC20}" presName="hierFlow" presStyleCnt="0"/>
      <dgm:spPr/>
    </dgm:pt>
    <dgm:pt modelId="{6EA7FA30-633C-43B7-9DA8-948BBC8D2E03}" type="pres">
      <dgm:prSet presAssocID="{9578287C-491E-4B27-B6E3-D1AD4E5FEC20}" presName="firstBuf" presStyleCnt="0"/>
      <dgm:spPr/>
    </dgm:pt>
    <dgm:pt modelId="{67EA7145-AE21-46A3-A006-955EF127028A}" type="pres">
      <dgm:prSet presAssocID="{9578287C-491E-4B27-B6E3-D1AD4E5FEC20}" presName="hierChild1" presStyleCnt="0">
        <dgm:presLayoutVars>
          <dgm:chPref val="1"/>
          <dgm:animOne val="branch"/>
          <dgm:animLvl val="lvl"/>
        </dgm:presLayoutVars>
      </dgm:prSet>
      <dgm:spPr/>
    </dgm:pt>
    <dgm:pt modelId="{6AAAE7CA-416A-463B-A79C-49E001C08E1A}" type="pres">
      <dgm:prSet presAssocID="{F51F596F-C551-416B-9667-BF66C4BCC481}" presName="Name17" presStyleCnt="0"/>
      <dgm:spPr/>
    </dgm:pt>
    <dgm:pt modelId="{9F1280CC-85E5-43EF-A58A-7D11A4137D5B}" type="pres">
      <dgm:prSet presAssocID="{F51F596F-C551-416B-9667-BF66C4BCC481}" presName="level1Shape" presStyleLbl="node0" presStyleIdx="0" presStyleCnt="1" custScaleX="180124">
        <dgm:presLayoutVars>
          <dgm:chPref val="3"/>
        </dgm:presLayoutVars>
      </dgm:prSet>
      <dgm:spPr/>
    </dgm:pt>
    <dgm:pt modelId="{070BBC61-1A7D-409A-8C22-3EF0945FCA1D}" type="pres">
      <dgm:prSet presAssocID="{F51F596F-C551-416B-9667-BF66C4BCC481}" presName="hierChild2" presStyleCnt="0"/>
      <dgm:spPr/>
    </dgm:pt>
    <dgm:pt modelId="{42B4239D-491F-45A7-B797-F9841163CFF6}" type="pres">
      <dgm:prSet presAssocID="{71587FD2-A1C0-46AE-897C-258E5E10F130}" presName="Name25" presStyleLbl="parChTrans1D2" presStyleIdx="0" presStyleCnt="1"/>
      <dgm:spPr/>
    </dgm:pt>
    <dgm:pt modelId="{6F5DCDB2-4004-4D40-B66C-A2DA4361FA81}" type="pres">
      <dgm:prSet presAssocID="{71587FD2-A1C0-46AE-897C-258E5E10F130}" presName="connTx" presStyleLbl="parChTrans1D2" presStyleIdx="0" presStyleCnt="1"/>
      <dgm:spPr/>
    </dgm:pt>
    <dgm:pt modelId="{ACA75043-D4D0-47EE-8508-87F481E51406}" type="pres">
      <dgm:prSet presAssocID="{07515610-2C0A-4C31-AFB5-E9BE55558317}" presName="Name30" presStyleCnt="0"/>
      <dgm:spPr/>
    </dgm:pt>
    <dgm:pt modelId="{1E986FD0-F439-4583-B946-394DDDCD910F}" type="pres">
      <dgm:prSet presAssocID="{07515610-2C0A-4C31-AFB5-E9BE55558317}" presName="level2Shape" presStyleLbl="node2" presStyleIdx="0" presStyleCnt="1" custScaleX="173832"/>
      <dgm:spPr/>
    </dgm:pt>
    <dgm:pt modelId="{EAB38ACF-5C7E-4A29-A0B5-82B3305762BC}" type="pres">
      <dgm:prSet presAssocID="{07515610-2C0A-4C31-AFB5-E9BE55558317}" presName="hierChild3" presStyleCnt="0"/>
      <dgm:spPr/>
    </dgm:pt>
    <dgm:pt modelId="{92B5127C-37E8-4FE9-9FBA-36AF996BDB48}" type="pres">
      <dgm:prSet presAssocID="{7F9FE9BF-AEE8-422F-B39A-DE213945C4A9}" presName="Name25" presStyleLbl="parChTrans1D3" presStyleIdx="0" presStyleCnt="4"/>
      <dgm:spPr/>
    </dgm:pt>
    <dgm:pt modelId="{E828834B-D9B7-44C4-9ED5-A8B46B269A3F}" type="pres">
      <dgm:prSet presAssocID="{7F9FE9BF-AEE8-422F-B39A-DE213945C4A9}" presName="connTx" presStyleLbl="parChTrans1D3" presStyleIdx="0" presStyleCnt="4"/>
      <dgm:spPr/>
    </dgm:pt>
    <dgm:pt modelId="{C0B5A64B-6454-4D4C-86E6-D861C465AFC5}" type="pres">
      <dgm:prSet presAssocID="{68C30159-F6F2-4DD6-81C2-40CDCD1347B7}" presName="Name30" presStyleCnt="0"/>
      <dgm:spPr/>
    </dgm:pt>
    <dgm:pt modelId="{8B78AD92-2246-429B-88E2-2DD6607F55C7}" type="pres">
      <dgm:prSet presAssocID="{68C30159-F6F2-4DD6-81C2-40CDCD1347B7}" presName="level2Shape" presStyleLbl="node3" presStyleIdx="0" presStyleCnt="4" custScaleX="191339" custLinFactNeighborX="13980"/>
      <dgm:spPr/>
    </dgm:pt>
    <dgm:pt modelId="{93A7DB22-A670-4280-8C48-E9FF00F9349E}" type="pres">
      <dgm:prSet presAssocID="{68C30159-F6F2-4DD6-81C2-40CDCD1347B7}" presName="hierChild3" presStyleCnt="0"/>
      <dgm:spPr/>
    </dgm:pt>
    <dgm:pt modelId="{C3C2FAA7-6321-4BE3-8FD7-03BC9BBA5F41}" type="pres">
      <dgm:prSet presAssocID="{962F65FF-0BAB-4774-B4B8-A46851B617A1}" presName="Name25" presStyleLbl="parChTrans1D3" presStyleIdx="1" presStyleCnt="4"/>
      <dgm:spPr/>
    </dgm:pt>
    <dgm:pt modelId="{D5A0C9A3-F4FC-4074-8BAC-392CA1B36924}" type="pres">
      <dgm:prSet presAssocID="{962F65FF-0BAB-4774-B4B8-A46851B617A1}" presName="connTx" presStyleLbl="parChTrans1D3" presStyleIdx="1" presStyleCnt="4"/>
      <dgm:spPr/>
    </dgm:pt>
    <dgm:pt modelId="{E6319CA9-1949-46E8-A7CF-7A25F1110685}" type="pres">
      <dgm:prSet presAssocID="{526A7A95-AD28-4F83-9663-BD4D3B163148}" presName="Name30" presStyleCnt="0"/>
      <dgm:spPr/>
    </dgm:pt>
    <dgm:pt modelId="{0A908935-D9C1-45C8-87F7-B720CE3A79C1}" type="pres">
      <dgm:prSet presAssocID="{526A7A95-AD28-4F83-9663-BD4D3B163148}" presName="level2Shape" presStyleLbl="node3" presStyleIdx="1" presStyleCnt="4" custScaleX="192272" custLinFactNeighborX="13980"/>
      <dgm:spPr/>
    </dgm:pt>
    <dgm:pt modelId="{16261DBD-042D-443E-B290-5CA25C776BB0}" type="pres">
      <dgm:prSet presAssocID="{526A7A95-AD28-4F83-9663-BD4D3B163148}" presName="hierChild3" presStyleCnt="0"/>
      <dgm:spPr/>
    </dgm:pt>
    <dgm:pt modelId="{7A8B0A94-4306-44C8-9EEE-D8A38796CE2E}" type="pres">
      <dgm:prSet presAssocID="{AE31D04D-CCA3-4F2F-AE0C-952477654BA1}" presName="Name25" presStyleLbl="parChTrans1D4" presStyleIdx="0" presStyleCnt="2"/>
      <dgm:spPr/>
    </dgm:pt>
    <dgm:pt modelId="{FE5DC0FF-21BA-45BF-9C41-63115FE08093}" type="pres">
      <dgm:prSet presAssocID="{AE31D04D-CCA3-4F2F-AE0C-952477654BA1}" presName="connTx" presStyleLbl="parChTrans1D4" presStyleIdx="0" presStyleCnt="2"/>
      <dgm:spPr/>
    </dgm:pt>
    <dgm:pt modelId="{91DE6E19-F67D-42E1-A3E0-3981C8FB51F1}" type="pres">
      <dgm:prSet presAssocID="{22993957-3562-4E0C-A6E2-76D1B4209765}" presName="Name30" presStyleCnt="0"/>
      <dgm:spPr/>
    </dgm:pt>
    <dgm:pt modelId="{8D28A27B-0623-4786-9DCE-A2638DACF613}" type="pres">
      <dgm:prSet presAssocID="{22993957-3562-4E0C-A6E2-76D1B4209765}" presName="level2Shape" presStyleLbl="node4" presStyleIdx="0" presStyleCnt="2"/>
      <dgm:spPr/>
    </dgm:pt>
    <dgm:pt modelId="{50ECBC9D-A237-4779-A5C4-30B002EF74F2}" type="pres">
      <dgm:prSet presAssocID="{22993957-3562-4E0C-A6E2-76D1B4209765}" presName="hierChild3" presStyleCnt="0"/>
      <dgm:spPr/>
    </dgm:pt>
    <dgm:pt modelId="{A62A6219-D0E3-4166-BAA8-9C5E49320913}" type="pres">
      <dgm:prSet presAssocID="{2674D8FA-3213-4117-BADB-70974E0DBD2D}" presName="Name25" presStyleLbl="parChTrans1D4" presStyleIdx="1" presStyleCnt="2"/>
      <dgm:spPr/>
    </dgm:pt>
    <dgm:pt modelId="{51FE8FDE-2EFD-4E86-98D1-02212288DEB5}" type="pres">
      <dgm:prSet presAssocID="{2674D8FA-3213-4117-BADB-70974E0DBD2D}" presName="connTx" presStyleLbl="parChTrans1D4" presStyleIdx="1" presStyleCnt="2"/>
      <dgm:spPr/>
    </dgm:pt>
    <dgm:pt modelId="{6EF2776A-850D-4363-8400-31509ECABD39}" type="pres">
      <dgm:prSet presAssocID="{5E94CC36-6AEC-4FFC-88FC-32461122C9A9}" presName="Name30" presStyleCnt="0"/>
      <dgm:spPr/>
    </dgm:pt>
    <dgm:pt modelId="{5D8475A6-27D8-4363-9B0D-D29662D89281}" type="pres">
      <dgm:prSet presAssocID="{5E94CC36-6AEC-4FFC-88FC-32461122C9A9}" presName="level2Shape" presStyleLbl="node4" presStyleIdx="1" presStyleCnt="2" custScaleX="118259"/>
      <dgm:spPr/>
    </dgm:pt>
    <dgm:pt modelId="{D0BE0B04-122F-41FE-AF66-2B1887F01F51}" type="pres">
      <dgm:prSet presAssocID="{5E94CC36-6AEC-4FFC-88FC-32461122C9A9}" presName="hierChild3" presStyleCnt="0"/>
      <dgm:spPr/>
    </dgm:pt>
    <dgm:pt modelId="{CBA7A24E-00E7-46DA-9A6A-EC4A6CC0EB6F}" type="pres">
      <dgm:prSet presAssocID="{1FDB81EB-1F0B-4F11-B8B5-D4BF4AA70B03}" presName="Name25" presStyleLbl="parChTrans1D3" presStyleIdx="2" presStyleCnt="4"/>
      <dgm:spPr/>
    </dgm:pt>
    <dgm:pt modelId="{7EED4FCF-1C3B-4096-A460-AF66211AE638}" type="pres">
      <dgm:prSet presAssocID="{1FDB81EB-1F0B-4F11-B8B5-D4BF4AA70B03}" presName="connTx" presStyleLbl="parChTrans1D3" presStyleIdx="2" presStyleCnt="4"/>
      <dgm:spPr/>
    </dgm:pt>
    <dgm:pt modelId="{2C320A74-A0E1-4ACB-AA81-42E4C0A369A6}" type="pres">
      <dgm:prSet presAssocID="{D8B3D8B2-B145-4077-9BA9-4AFC200783B7}" presName="Name30" presStyleCnt="0"/>
      <dgm:spPr/>
    </dgm:pt>
    <dgm:pt modelId="{18B2378A-FBB1-47A3-A51A-C8CA318CAF2B}" type="pres">
      <dgm:prSet presAssocID="{D8B3D8B2-B145-4077-9BA9-4AFC200783B7}" presName="level2Shape" presStyleLbl="node3" presStyleIdx="2" presStyleCnt="4" custScaleX="193254" custLinFactNeighborX="13980"/>
      <dgm:spPr/>
    </dgm:pt>
    <dgm:pt modelId="{B044539C-B4FF-4ADD-A153-67C6946E56C8}" type="pres">
      <dgm:prSet presAssocID="{D8B3D8B2-B145-4077-9BA9-4AFC200783B7}" presName="hierChild3" presStyleCnt="0"/>
      <dgm:spPr/>
    </dgm:pt>
    <dgm:pt modelId="{836719A8-6208-4BB6-8EC7-8E47DDFCFC15}" type="pres">
      <dgm:prSet presAssocID="{6407EB33-B296-4662-900F-19B74895E1F4}" presName="Name25" presStyleLbl="parChTrans1D3" presStyleIdx="3" presStyleCnt="4"/>
      <dgm:spPr/>
    </dgm:pt>
    <dgm:pt modelId="{8F4239F4-8003-47A5-87B4-76A783B8B403}" type="pres">
      <dgm:prSet presAssocID="{6407EB33-B296-4662-900F-19B74895E1F4}" presName="connTx" presStyleLbl="parChTrans1D3" presStyleIdx="3" presStyleCnt="4"/>
      <dgm:spPr/>
    </dgm:pt>
    <dgm:pt modelId="{1711F12A-A76B-47CB-89F5-A66EA532FBC1}" type="pres">
      <dgm:prSet presAssocID="{DDC0FE24-A491-4FA0-A80F-E1412CEEE706}" presName="Name30" presStyleCnt="0"/>
      <dgm:spPr/>
    </dgm:pt>
    <dgm:pt modelId="{D3014909-65E9-474F-8357-FFC9F41EB3B9}" type="pres">
      <dgm:prSet presAssocID="{DDC0FE24-A491-4FA0-A80F-E1412CEEE706}" presName="level2Shape" presStyleLbl="node3" presStyleIdx="3" presStyleCnt="4" custScaleX="194330" custLinFactNeighborX="13980"/>
      <dgm:spPr/>
    </dgm:pt>
    <dgm:pt modelId="{266B789D-B42E-4141-8AC5-E2EE2585CD78}" type="pres">
      <dgm:prSet presAssocID="{DDC0FE24-A491-4FA0-A80F-E1412CEEE706}" presName="hierChild3" presStyleCnt="0"/>
      <dgm:spPr/>
    </dgm:pt>
    <dgm:pt modelId="{5EA78AEE-47AC-4DB7-A39B-CD97863223D3}" type="pres">
      <dgm:prSet presAssocID="{9578287C-491E-4B27-B6E3-D1AD4E5FEC20}" presName="bgShapesFlow" presStyleCnt="0"/>
      <dgm:spPr/>
    </dgm:pt>
    <dgm:pt modelId="{125677FE-022A-4CF9-88ED-4540417A44B4}" type="pres">
      <dgm:prSet presAssocID="{DFE6EE4C-45E4-4520-B264-DC3534AAB09A}" presName="rectComp" presStyleCnt="0"/>
      <dgm:spPr/>
    </dgm:pt>
    <dgm:pt modelId="{AB321914-1C6F-43A6-9607-D112A5576AE0}" type="pres">
      <dgm:prSet presAssocID="{DFE6EE4C-45E4-4520-B264-DC3534AAB09A}" presName="bgRect" presStyleLbl="bgShp" presStyleIdx="0" presStyleCnt="3" custScaleX="166609"/>
      <dgm:spPr/>
    </dgm:pt>
    <dgm:pt modelId="{D21D06C4-F725-43D5-A12D-A7CDEB1FB70E}" type="pres">
      <dgm:prSet presAssocID="{DFE6EE4C-45E4-4520-B264-DC3534AAB09A}" presName="bgRectTx" presStyleLbl="bgShp" presStyleIdx="0" presStyleCnt="3">
        <dgm:presLayoutVars>
          <dgm:bulletEnabled val="1"/>
        </dgm:presLayoutVars>
      </dgm:prSet>
      <dgm:spPr/>
    </dgm:pt>
    <dgm:pt modelId="{113FAE15-252B-41E8-BAA2-3C39FC420A53}" type="pres">
      <dgm:prSet presAssocID="{DFE6EE4C-45E4-4520-B264-DC3534AAB09A}" presName="spComp" presStyleCnt="0"/>
      <dgm:spPr/>
    </dgm:pt>
    <dgm:pt modelId="{D2BB44D3-F3B8-4283-993E-D4D9A61CBF9A}" type="pres">
      <dgm:prSet presAssocID="{DFE6EE4C-45E4-4520-B264-DC3534AAB09A}" presName="hSp" presStyleCnt="0"/>
      <dgm:spPr/>
    </dgm:pt>
    <dgm:pt modelId="{109DA673-C8B0-43E6-B4E7-05BC94A27CEE}" type="pres">
      <dgm:prSet presAssocID="{35FC6F1F-1193-4CD0-A9A4-85F1200A00FE}" presName="rectComp" presStyleCnt="0"/>
      <dgm:spPr/>
    </dgm:pt>
    <dgm:pt modelId="{5C9D5CC8-A3B6-413B-9E2A-15EE8631082C}" type="pres">
      <dgm:prSet presAssocID="{35FC6F1F-1193-4CD0-A9A4-85F1200A00FE}" presName="bgRect" presStyleLbl="bgShp" presStyleIdx="1" presStyleCnt="3" custScaleX="169025"/>
      <dgm:spPr/>
    </dgm:pt>
    <dgm:pt modelId="{7672C32E-6BAA-44F5-8F37-28626BA0A4C2}" type="pres">
      <dgm:prSet presAssocID="{35FC6F1F-1193-4CD0-A9A4-85F1200A00FE}" presName="bgRectTx" presStyleLbl="bgShp" presStyleIdx="1" presStyleCnt="3">
        <dgm:presLayoutVars>
          <dgm:bulletEnabled val="1"/>
        </dgm:presLayoutVars>
      </dgm:prSet>
      <dgm:spPr/>
    </dgm:pt>
    <dgm:pt modelId="{38163554-3EB3-40E1-A8EE-8FE3ADFEEE10}" type="pres">
      <dgm:prSet presAssocID="{35FC6F1F-1193-4CD0-A9A4-85F1200A00FE}" presName="spComp" presStyleCnt="0"/>
      <dgm:spPr/>
    </dgm:pt>
    <dgm:pt modelId="{BEECE7A7-D985-4558-86F3-C0B7B5043721}" type="pres">
      <dgm:prSet presAssocID="{35FC6F1F-1193-4CD0-A9A4-85F1200A00FE}" presName="hSp" presStyleCnt="0"/>
      <dgm:spPr/>
    </dgm:pt>
    <dgm:pt modelId="{72A505B9-542E-43A2-9CA0-F06AA96DAC3E}" type="pres">
      <dgm:prSet presAssocID="{11C0FE4F-3DF4-4B4C-8231-6436A23FAEFE}" presName="rectComp" presStyleCnt="0"/>
      <dgm:spPr/>
    </dgm:pt>
    <dgm:pt modelId="{66C1E01B-0B2D-4D2D-AC0A-F9910CF5F80E}" type="pres">
      <dgm:prSet presAssocID="{11C0FE4F-3DF4-4B4C-8231-6436A23FAEFE}" presName="bgRect" presStyleLbl="bgShp" presStyleIdx="2" presStyleCnt="3" custScaleX="189137"/>
      <dgm:spPr/>
    </dgm:pt>
    <dgm:pt modelId="{049AEE7F-B0E9-4CE8-B46F-4780239EFEC8}" type="pres">
      <dgm:prSet presAssocID="{11C0FE4F-3DF4-4B4C-8231-6436A23FAEFE}" presName="bgRectTx" presStyleLbl="bgShp" presStyleIdx="2" presStyleCnt="3">
        <dgm:presLayoutVars>
          <dgm:bulletEnabled val="1"/>
        </dgm:presLayoutVars>
      </dgm:prSet>
      <dgm:spPr/>
    </dgm:pt>
  </dgm:ptLst>
  <dgm:cxnLst>
    <dgm:cxn modelId="{6A30EE07-E476-4181-83E5-A543EA547C57}" srcId="{07515610-2C0A-4C31-AFB5-E9BE55558317}" destId="{DDC0FE24-A491-4FA0-A80F-E1412CEEE706}" srcOrd="3" destOrd="0" parTransId="{6407EB33-B296-4662-900F-19B74895E1F4}" sibTransId="{44475903-F250-4001-8834-B65406F2EBF5}"/>
    <dgm:cxn modelId="{C319C80D-B279-4C8E-AAE8-6882A991EE9F}" type="presOf" srcId="{2674D8FA-3213-4117-BADB-70974E0DBD2D}" destId="{51FE8FDE-2EFD-4E86-98D1-02212288DEB5}" srcOrd="1" destOrd="0" presId="urn:microsoft.com/office/officeart/2005/8/layout/hierarchy5"/>
    <dgm:cxn modelId="{D6B3F31A-E975-4717-B56D-9BCA72D00020}" type="presOf" srcId="{68C30159-F6F2-4DD6-81C2-40CDCD1347B7}" destId="{8B78AD92-2246-429B-88E2-2DD6607F55C7}" srcOrd="0" destOrd="0" presId="urn:microsoft.com/office/officeart/2005/8/layout/hierarchy5"/>
    <dgm:cxn modelId="{FE8FCA1C-3D8E-43E0-BD4D-358FDAEAE254}" type="presOf" srcId="{07515610-2C0A-4C31-AFB5-E9BE55558317}" destId="{1E986FD0-F439-4583-B946-394DDDCD910F}" srcOrd="0" destOrd="0" presId="urn:microsoft.com/office/officeart/2005/8/layout/hierarchy5"/>
    <dgm:cxn modelId="{92C6C92C-B44D-409C-8619-D655C761B5DA}" type="presOf" srcId="{1FDB81EB-1F0B-4F11-B8B5-D4BF4AA70B03}" destId="{7EED4FCF-1C3B-4096-A460-AF66211AE638}" srcOrd="1" destOrd="0" presId="urn:microsoft.com/office/officeart/2005/8/layout/hierarchy5"/>
    <dgm:cxn modelId="{CDE6E22F-9758-4036-9973-4DB25BE73A8E}" srcId="{07515610-2C0A-4C31-AFB5-E9BE55558317}" destId="{526A7A95-AD28-4F83-9663-BD4D3B163148}" srcOrd="1" destOrd="0" parTransId="{962F65FF-0BAB-4774-B4B8-A46851B617A1}" sibTransId="{AD825CAB-E4A0-4509-A4AD-63631E97CE9B}"/>
    <dgm:cxn modelId="{C1333D37-DD20-425D-938E-6C703015957C}" srcId="{22993957-3562-4E0C-A6E2-76D1B4209765}" destId="{5E94CC36-6AEC-4FFC-88FC-32461122C9A9}" srcOrd="0" destOrd="0" parTransId="{2674D8FA-3213-4117-BADB-70974E0DBD2D}" sibTransId="{0006B771-A2AE-4B0E-AFB9-0E797E74BD68}"/>
    <dgm:cxn modelId="{F2DCA137-36B9-4ECA-A717-C7AF1C9FD868}" type="presOf" srcId="{35FC6F1F-1193-4CD0-A9A4-85F1200A00FE}" destId="{5C9D5CC8-A3B6-413B-9E2A-15EE8631082C}" srcOrd="0" destOrd="0" presId="urn:microsoft.com/office/officeart/2005/8/layout/hierarchy5"/>
    <dgm:cxn modelId="{3DEAD739-6337-41F1-88DC-8A603B1D586F}" type="presOf" srcId="{71587FD2-A1C0-46AE-897C-258E5E10F130}" destId="{42B4239D-491F-45A7-B797-F9841163CFF6}" srcOrd="0" destOrd="0" presId="urn:microsoft.com/office/officeart/2005/8/layout/hierarchy5"/>
    <dgm:cxn modelId="{4FD7663E-AF23-402C-968D-773C73CB56E8}" srcId="{F51F596F-C551-416B-9667-BF66C4BCC481}" destId="{07515610-2C0A-4C31-AFB5-E9BE55558317}" srcOrd="0" destOrd="0" parTransId="{71587FD2-A1C0-46AE-897C-258E5E10F130}" sibTransId="{52760D3C-A9EA-49F7-8452-90C090440F64}"/>
    <dgm:cxn modelId="{83EBAA5C-70F7-47D2-AC6C-A0E990B07150}" srcId="{9578287C-491E-4B27-B6E3-D1AD4E5FEC20}" destId="{11C0FE4F-3DF4-4B4C-8231-6436A23FAEFE}" srcOrd="3" destOrd="0" parTransId="{7CF5CDA1-3D85-4F3E-9173-F1C66F47845E}" sibTransId="{7640D966-A144-4A64-BB05-65D46D179EE8}"/>
    <dgm:cxn modelId="{1D2F765D-5EA3-4D61-8D05-111F37D86D83}" type="presOf" srcId="{AE31D04D-CCA3-4F2F-AE0C-952477654BA1}" destId="{FE5DC0FF-21BA-45BF-9C41-63115FE08093}" srcOrd="1" destOrd="0" presId="urn:microsoft.com/office/officeart/2005/8/layout/hierarchy5"/>
    <dgm:cxn modelId="{1AEE0F42-763B-4043-B189-98537682FD35}" type="presOf" srcId="{6407EB33-B296-4662-900F-19B74895E1F4}" destId="{836719A8-6208-4BB6-8EC7-8E47DDFCFC15}" srcOrd="0" destOrd="0" presId="urn:microsoft.com/office/officeart/2005/8/layout/hierarchy5"/>
    <dgm:cxn modelId="{B4C75342-DEF3-45FF-84DD-CD7B0D615741}" type="presOf" srcId="{5E94CC36-6AEC-4FFC-88FC-32461122C9A9}" destId="{5D8475A6-27D8-4363-9B0D-D29662D89281}" srcOrd="0" destOrd="0" presId="urn:microsoft.com/office/officeart/2005/8/layout/hierarchy5"/>
    <dgm:cxn modelId="{E91C5444-6990-432F-BDB8-6A2E6B3DB3ED}" type="presOf" srcId="{2674D8FA-3213-4117-BADB-70974E0DBD2D}" destId="{A62A6219-D0E3-4166-BAA8-9C5E49320913}" srcOrd="0" destOrd="0" presId="urn:microsoft.com/office/officeart/2005/8/layout/hierarchy5"/>
    <dgm:cxn modelId="{BD2EF044-DBB1-46AA-9004-77C9AC926175}" srcId="{9578287C-491E-4B27-B6E3-D1AD4E5FEC20}" destId="{F51F596F-C551-416B-9667-BF66C4BCC481}" srcOrd="0" destOrd="0" parTransId="{69A95C4E-6915-4742-A302-633E420B3B79}" sibTransId="{AF11340F-9400-499D-A322-0326D61621E7}"/>
    <dgm:cxn modelId="{6AD6FD64-E273-47AB-B8F7-70005CD1C9AC}" type="presOf" srcId="{6407EB33-B296-4662-900F-19B74895E1F4}" destId="{8F4239F4-8003-47A5-87B4-76A783B8B403}" srcOrd="1" destOrd="0" presId="urn:microsoft.com/office/officeart/2005/8/layout/hierarchy5"/>
    <dgm:cxn modelId="{3135F745-6269-4CF1-960F-7AFF24A0D43E}" type="presOf" srcId="{962F65FF-0BAB-4774-B4B8-A46851B617A1}" destId="{C3C2FAA7-6321-4BE3-8FD7-03BC9BBA5F41}" srcOrd="0" destOrd="0" presId="urn:microsoft.com/office/officeart/2005/8/layout/hierarchy5"/>
    <dgm:cxn modelId="{BF431166-5A9C-4F8C-944D-5993535BDF26}" type="presOf" srcId="{DFE6EE4C-45E4-4520-B264-DC3534AAB09A}" destId="{AB321914-1C6F-43A6-9607-D112A5576AE0}" srcOrd="0" destOrd="0" presId="urn:microsoft.com/office/officeart/2005/8/layout/hierarchy5"/>
    <dgm:cxn modelId="{FF982046-AE08-41D1-BAE2-42A48D92E82E}" type="presOf" srcId="{7F9FE9BF-AEE8-422F-B39A-DE213945C4A9}" destId="{E828834B-D9B7-44C4-9ED5-A8B46B269A3F}" srcOrd="1" destOrd="0" presId="urn:microsoft.com/office/officeart/2005/8/layout/hierarchy5"/>
    <dgm:cxn modelId="{073ED668-6832-4A1B-B345-7589DB6410F2}" type="presOf" srcId="{962F65FF-0BAB-4774-B4B8-A46851B617A1}" destId="{D5A0C9A3-F4FC-4074-8BAC-392CA1B36924}" srcOrd="1" destOrd="0" presId="urn:microsoft.com/office/officeart/2005/8/layout/hierarchy5"/>
    <dgm:cxn modelId="{1F64F769-822F-4BF6-ABEA-D552D2C56D5B}" type="presOf" srcId="{7F9FE9BF-AEE8-422F-B39A-DE213945C4A9}" destId="{92B5127C-37E8-4FE9-9FBA-36AF996BDB48}" srcOrd="0" destOrd="0" presId="urn:microsoft.com/office/officeart/2005/8/layout/hierarchy5"/>
    <dgm:cxn modelId="{3ED6C44B-3175-48DF-91FC-D5F1FF0CA52B}" type="presOf" srcId="{35FC6F1F-1193-4CD0-A9A4-85F1200A00FE}" destId="{7672C32E-6BAA-44F5-8F37-28626BA0A4C2}" srcOrd="1" destOrd="0" presId="urn:microsoft.com/office/officeart/2005/8/layout/hierarchy5"/>
    <dgm:cxn modelId="{3BB52973-743F-4187-9188-C8362CEC768F}" srcId="{07515610-2C0A-4C31-AFB5-E9BE55558317}" destId="{68C30159-F6F2-4DD6-81C2-40CDCD1347B7}" srcOrd="0" destOrd="0" parTransId="{7F9FE9BF-AEE8-422F-B39A-DE213945C4A9}" sibTransId="{A8E61318-52B1-4886-A8FA-B4DC7E76E84D}"/>
    <dgm:cxn modelId="{85162577-98B4-4023-8B6D-162B6805C71D}" type="presOf" srcId="{9578287C-491E-4B27-B6E3-D1AD4E5FEC20}" destId="{9A540317-695C-43DE-A327-A3E14B8FF0AE}" srcOrd="0" destOrd="0" presId="urn:microsoft.com/office/officeart/2005/8/layout/hierarchy5"/>
    <dgm:cxn modelId="{1E23DF7B-A960-4F46-B34F-10F27551056C}" type="presOf" srcId="{71587FD2-A1C0-46AE-897C-258E5E10F130}" destId="{6F5DCDB2-4004-4D40-B66C-A2DA4361FA81}" srcOrd="1" destOrd="0" presId="urn:microsoft.com/office/officeart/2005/8/layout/hierarchy5"/>
    <dgm:cxn modelId="{5303C57D-70B0-40FD-A379-EBD366D6B180}" type="presOf" srcId="{D8B3D8B2-B145-4077-9BA9-4AFC200783B7}" destId="{18B2378A-FBB1-47A3-A51A-C8CA318CAF2B}" srcOrd="0" destOrd="0" presId="urn:microsoft.com/office/officeart/2005/8/layout/hierarchy5"/>
    <dgm:cxn modelId="{7D485A7F-7398-42C7-9DE4-F7F325DA74AE}" type="presOf" srcId="{11C0FE4F-3DF4-4B4C-8231-6436A23FAEFE}" destId="{049AEE7F-B0E9-4CE8-B46F-4780239EFEC8}" srcOrd="1" destOrd="0" presId="urn:microsoft.com/office/officeart/2005/8/layout/hierarchy5"/>
    <dgm:cxn modelId="{491F2380-5D92-4BDB-9EB0-9081549E7BF3}" type="presOf" srcId="{526A7A95-AD28-4F83-9663-BD4D3B163148}" destId="{0A908935-D9C1-45C8-87F7-B720CE3A79C1}" srcOrd="0" destOrd="0" presId="urn:microsoft.com/office/officeart/2005/8/layout/hierarchy5"/>
    <dgm:cxn modelId="{0D497589-B123-4658-AB27-A79E4A892D56}" type="presOf" srcId="{1FDB81EB-1F0B-4F11-B8B5-D4BF4AA70B03}" destId="{CBA7A24E-00E7-46DA-9A6A-EC4A6CC0EB6F}" srcOrd="0" destOrd="0" presId="urn:microsoft.com/office/officeart/2005/8/layout/hierarchy5"/>
    <dgm:cxn modelId="{5BBC2091-8AD7-4968-B0EF-24118565F9AA}" type="presOf" srcId="{11C0FE4F-3DF4-4B4C-8231-6436A23FAEFE}" destId="{66C1E01B-0B2D-4D2D-AC0A-F9910CF5F80E}" srcOrd="0" destOrd="0" presId="urn:microsoft.com/office/officeart/2005/8/layout/hierarchy5"/>
    <dgm:cxn modelId="{332C0992-646F-400A-947B-748B1DC4B704}" type="presOf" srcId="{DFE6EE4C-45E4-4520-B264-DC3534AAB09A}" destId="{D21D06C4-F725-43D5-A12D-A7CDEB1FB70E}" srcOrd="1" destOrd="0" presId="urn:microsoft.com/office/officeart/2005/8/layout/hierarchy5"/>
    <dgm:cxn modelId="{BBF95AA6-6C90-4539-A3F1-ADDE4F1E569C}" srcId="{526A7A95-AD28-4F83-9663-BD4D3B163148}" destId="{22993957-3562-4E0C-A6E2-76D1B4209765}" srcOrd="0" destOrd="0" parTransId="{AE31D04D-CCA3-4F2F-AE0C-952477654BA1}" sibTransId="{5BF5E952-61BA-4CEA-B549-9B86F313A73D}"/>
    <dgm:cxn modelId="{6624D2B5-2328-4D4A-8EDC-C9A2A723A937}" type="presOf" srcId="{DDC0FE24-A491-4FA0-A80F-E1412CEEE706}" destId="{D3014909-65E9-474F-8357-FFC9F41EB3B9}" srcOrd="0" destOrd="0" presId="urn:microsoft.com/office/officeart/2005/8/layout/hierarchy5"/>
    <dgm:cxn modelId="{E006A4D3-6867-4EE3-BC2B-B9C7F39508FD}" type="presOf" srcId="{F51F596F-C551-416B-9667-BF66C4BCC481}" destId="{9F1280CC-85E5-43EF-A58A-7D11A4137D5B}" srcOrd="0" destOrd="0" presId="urn:microsoft.com/office/officeart/2005/8/layout/hierarchy5"/>
    <dgm:cxn modelId="{D0498ED9-B621-4E2C-BAE6-E9F6096E94E9}" srcId="{9578287C-491E-4B27-B6E3-D1AD4E5FEC20}" destId="{DFE6EE4C-45E4-4520-B264-DC3534AAB09A}" srcOrd="1" destOrd="0" parTransId="{4F45A1E8-B9B2-4EFF-B642-9277DAA1CDCF}" sibTransId="{07985775-CDB3-4AC8-AB6D-2E4ED097EE80}"/>
    <dgm:cxn modelId="{31464BE2-F9A2-4A63-B12F-928A67D26874}" srcId="{07515610-2C0A-4C31-AFB5-E9BE55558317}" destId="{D8B3D8B2-B145-4077-9BA9-4AFC200783B7}" srcOrd="2" destOrd="0" parTransId="{1FDB81EB-1F0B-4F11-B8B5-D4BF4AA70B03}" sibTransId="{D82CAC26-1A4D-47B4-92CD-5A04925BFEB1}"/>
    <dgm:cxn modelId="{75B43AF6-75E7-43EF-B309-25311F2FE429}" type="presOf" srcId="{AE31D04D-CCA3-4F2F-AE0C-952477654BA1}" destId="{7A8B0A94-4306-44C8-9EEE-D8A38796CE2E}" srcOrd="0" destOrd="0" presId="urn:microsoft.com/office/officeart/2005/8/layout/hierarchy5"/>
    <dgm:cxn modelId="{7A4674F8-B403-4D39-9F8F-C152A992EDC3}" type="presOf" srcId="{22993957-3562-4E0C-A6E2-76D1B4209765}" destId="{8D28A27B-0623-4786-9DCE-A2638DACF613}" srcOrd="0" destOrd="0" presId="urn:microsoft.com/office/officeart/2005/8/layout/hierarchy5"/>
    <dgm:cxn modelId="{6246F9FE-5330-4F0A-B87C-481BCB57A96B}" srcId="{9578287C-491E-4B27-B6E3-D1AD4E5FEC20}" destId="{35FC6F1F-1193-4CD0-A9A4-85F1200A00FE}" srcOrd="2" destOrd="0" parTransId="{65E54FFB-BCE6-491C-9C93-6CA252865AA8}" sibTransId="{BA0BBB59-B1B9-465C-9EBF-CEC9F542C6AE}"/>
    <dgm:cxn modelId="{A5E8C125-2635-4279-B864-A522BA529085}" type="presParOf" srcId="{9A540317-695C-43DE-A327-A3E14B8FF0AE}" destId="{0745DDB3-1BAB-4857-B9EB-60FAAC76EB0D}" srcOrd="0" destOrd="0" presId="urn:microsoft.com/office/officeart/2005/8/layout/hierarchy5"/>
    <dgm:cxn modelId="{6F437ED5-B8E5-4C35-9E06-2CC721A3B87C}" type="presParOf" srcId="{0745DDB3-1BAB-4857-B9EB-60FAAC76EB0D}" destId="{6EA7FA30-633C-43B7-9DA8-948BBC8D2E03}" srcOrd="0" destOrd="0" presId="urn:microsoft.com/office/officeart/2005/8/layout/hierarchy5"/>
    <dgm:cxn modelId="{77304AF9-B7BA-478B-A58D-5F16F51E1DC0}" type="presParOf" srcId="{0745DDB3-1BAB-4857-B9EB-60FAAC76EB0D}" destId="{67EA7145-AE21-46A3-A006-955EF127028A}" srcOrd="1" destOrd="0" presId="urn:microsoft.com/office/officeart/2005/8/layout/hierarchy5"/>
    <dgm:cxn modelId="{D9395EC5-E12D-4E6B-99AE-9B755233721B}" type="presParOf" srcId="{67EA7145-AE21-46A3-A006-955EF127028A}" destId="{6AAAE7CA-416A-463B-A79C-49E001C08E1A}" srcOrd="0" destOrd="0" presId="urn:microsoft.com/office/officeart/2005/8/layout/hierarchy5"/>
    <dgm:cxn modelId="{7ED8D4B6-1D98-48B1-B45D-7949A7BAEACA}" type="presParOf" srcId="{6AAAE7CA-416A-463B-A79C-49E001C08E1A}" destId="{9F1280CC-85E5-43EF-A58A-7D11A4137D5B}" srcOrd="0" destOrd="0" presId="urn:microsoft.com/office/officeart/2005/8/layout/hierarchy5"/>
    <dgm:cxn modelId="{88DE511D-D152-4EE2-92D5-E5F9B77A175C}" type="presParOf" srcId="{6AAAE7CA-416A-463B-A79C-49E001C08E1A}" destId="{070BBC61-1A7D-409A-8C22-3EF0945FCA1D}" srcOrd="1" destOrd="0" presId="urn:microsoft.com/office/officeart/2005/8/layout/hierarchy5"/>
    <dgm:cxn modelId="{422C7C0B-D193-4B87-80F8-AD95C8E886BD}" type="presParOf" srcId="{070BBC61-1A7D-409A-8C22-3EF0945FCA1D}" destId="{42B4239D-491F-45A7-B797-F9841163CFF6}" srcOrd="0" destOrd="0" presId="urn:microsoft.com/office/officeart/2005/8/layout/hierarchy5"/>
    <dgm:cxn modelId="{131BCA5B-B170-47C7-B170-1F1DC6CD7640}" type="presParOf" srcId="{42B4239D-491F-45A7-B797-F9841163CFF6}" destId="{6F5DCDB2-4004-4D40-B66C-A2DA4361FA81}" srcOrd="0" destOrd="0" presId="urn:microsoft.com/office/officeart/2005/8/layout/hierarchy5"/>
    <dgm:cxn modelId="{04F66AA3-3187-4088-8582-F8705FFE2FAD}" type="presParOf" srcId="{070BBC61-1A7D-409A-8C22-3EF0945FCA1D}" destId="{ACA75043-D4D0-47EE-8508-87F481E51406}" srcOrd="1" destOrd="0" presId="urn:microsoft.com/office/officeart/2005/8/layout/hierarchy5"/>
    <dgm:cxn modelId="{D247F15B-F7D0-4595-9B32-33BE136E8229}" type="presParOf" srcId="{ACA75043-D4D0-47EE-8508-87F481E51406}" destId="{1E986FD0-F439-4583-B946-394DDDCD910F}" srcOrd="0" destOrd="0" presId="urn:microsoft.com/office/officeart/2005/8/layout/hierarchy5"/>
    <dgm:cxn modelId="{4BBB63F4-0231-424E-825D-4CAA3675FA5A}" type="presParOf" srcId="{ACA75043-D4D0-47EE-8508-87F481E51406}" destId="{EAB38ACF-5C7E-4A29-A0B5-82B3305762BC}" srcOrd="1" destOrd="0" presId="urn:microsoft.com/office/officeart/2005/8/layout/hierarchy5"/>
    <dgm:cxn modelId="{0025FA59-BB4D-43C4-AF73-6BBCBF9BEBE7}" type="presParOf" srcId="{EAB38ACF-5C7E-4A29-A0B5-82B3305762BC}" destId="{92B5127C-37E8-4FE9-9FBA-36AF996BDB48}" srcOrd="0" destOrd="0" presId="urn:microsoft.com/office/officeart/2005/8/layout/hierarchy5"/>
    <dgm:cxn modelId="{A5FAF689-9F75-4328-B591-21885745F1CE}" type="presParOf" srcId="{92B5127C-37E8-4FE9-9FBA-36AF996BDB48}" destId="{E828834B-D9B7-44C4-9ED5-A8B46B269A3F}" srcOrd="0" destOrd="0" presId="urn:microsoft.com/office/officeart/2005/8/layout/hierarchy5"/>
    <dgm:cxn modelId="{47FE99A6-B499-49ED-AF5C-84CD4AE2CF0B}" type="presParOf" srcId="{EAB38ACF-5C7E-4A29-A0B5-82B3305762BC}" destId="{C0B5A64B-6454-4D4C-86E6-D861C465AFC5}" srcOrd="1" destOrd="0" presId="urn:microsoft.com/office/officeart/2005/8/layout/hierarchy5"/>
    <dgm:cxn modelId="{53E31E9E-ADAA-49F3-A416-500C41473548}" type="presParOf" srcId="{C0B5A64B-6454-4D4C-86E6-D861C465AFC5}" destId="{8B78AD92-2246-429B-88E2-2DD6607F55C7}" srcOrd="0" destOrd="0" presId="urn:microsoft.com/office/officeart/2005/8/layout/hierarchy5"/>
    <dgm:cxn modelId="{B8B73943-3CF5-410F-B026-68A294D5E161}" type="presParOf" srcId="{C0B5A64B-6454-4D4C-86E6-D861C465AFC5}" destId="{93A7DB22-A670-4280-8C48-E9FF00F9349E}" srcOrd="1" destOrd="0" presId="urn:microsoft.com/office/officeart/2005/8/layout/hierarchy5"/>
    <dgm:cxn modelId="{E2F76074-0A23-42F8-BC38-A3464625E72D}" type="presParOf" srcId="{EAB38ACF-5C7E-4A29-A0B5-82B3305762BC}" destId="{C3C2FAA7-6321-4BE3-8FD7-03BC9BBA5F41}" srcOrd="2" destOrd="0" presId="urn:microsoft.com/office/officeart/2005/8/layout/hierarchy5"/>
    <dgm:cxn modelId="{B867FABD-AB40-4FA6-B362-DCF66BAC347D}" type="presParOf" srcId="{C3C2FAA7-6321-4BE3-8FD7-03BC9BBA5F41}" destId="{D5A0C9A3-F4FC-4074-8BAC-392CA1B36924}" srcOrd="0" destOrd="0" presId="urn:microsoft.com/office/officeart/2005/8/layout/hierarchy5"/>
    <dgm:cxn modelId="{85A64F2A-1BFC-46DC-A570-C6EA419D4F19}" type="presParOf" srcId="{EAB38ACF-5C7E-4A29-A0B5-82B3305762BC}" destId="{E6319CA9-1949-46E8-A7CF-7A25F1110685}" srcOrd="3" destOrd="0" presId="urn:microsoft.com/office/officeart/2005/8/layout/hierarchy5"/>
    <dgm:cxn modelId="{A754102E-B758-40C1-98AC-67FD68E88C78}" type="presParOf" srcId="{E6319CA9-1949-46E8-A7CF-7A25F1110685}" destId="{0A908935-D9C1-45C8-87F7-B720CE3A79C1}" srcOrd="0" destOrd="0" presId="urn:microsoft.com/office/officeart/2005/8/layout/hierarchy5"/>
    <dgm:cxn modelId="{2850ED16-53D1-4E24-8433-FBCD1B7B81E5}" type="presParOf" srcId="{E6319CA9-1949-46E8-A7CF-7A25F1110685}" destId="{16261DBD-042D-443E-B290-5CA25C776BB0}" srcOrd="1" destOrd="0" presId="urn:microsoft.com/office/officeart/2005/8/layout/hierarchy5"/>
    <dgm:cxn modelId="{4BDB6455-21C7-43E1-9661-5866BA5881B1}" type="presParOf" srcId="{16261DBD-042D-443E-B290-5CA25C776BB0}" destId="{7A8B0A94-4306-44C8-9EEE-D8A38796CE2E}" srcOrd="0" destOrd="0" presId="urn:microsoft.com/office/officeart/2005/8/layout/hierarchy5"/>
    <dgm:cxn modelId="{5A4DF084-D20C-4EEE-AF5A-DC0068D2420E}" type="presParOf" srcId="{7A8B0A94-4306-44C8-9EEE-D8A38796CE2E}" destId="{FE5DC0FF-21BA-45BF-9C41-63115FE08093}" srcOrd="0" destOrd="0" presId="urn:microsoft.com/office/officeart/2005/8/layout/hierarchy5"/>
    <dgm:cxn modelId="{C4358DB1-5909-425E-88D7-12761DEC024B}" type="presParOf" srcId="{16261DBD-042D-443E-B290-5CA25C776BB0}" destId="{91DE6E19-F67D-42E1-A3E0-3981C8FB51F1}" srcOrd="1" destOrd="0" presId="urn:microsoft.com/office/officeart/2005/8/layout/hierarchy5"/>
    <dgm:cxn modelId="{C0076CBD-C0FD-440E-A3E2-D80621A79368}" type="presParOf" srcId="{91DE6E19-F67D-42E1-A3E0-3981C8FB51F1}" destId="{8D28A27B-0623-4786-9DCE-A2638DACF613}" srcOrd="0" destOrd="0" presId="urn:microsoft.com/office/officeart/2005/8/layout/hierarchy5"/>
    <dgm:cxn modelId="{EEB8B297-17F4-4DDA-8BBC-3E2D750C80E2}" type="presParOf" srcId="{91DE6E19-F67D-42E1-A3E0-3981C8FB51F1}" destId="{50ECBC9D-A237-4779-A5C4-30B002EF74F2}" srcOrd="1" destOrd="0" presId="urn:microsoft.com/office/officeart/2005/8/layout/hierarchy5"/>
    <dgm:cxn modelId="{5681A458-5AA1-4B80-B7DF-82904E92FA9F}" type="presParOf" srcId="{50ECBC9D-A237-4779-A5C4-30B002EF74F2}" destId="{A62A6219-D0E3-4166-BAA8-9C5E49320913}" srcOrd="0" destOrd="0" presId="urn:microsoft.com/office/officeart/2005/8/layout/hierarchy5"/>
    <dgm:cxn modelId="{BD067046-F611-4992-B541-E7CC9D300528}" type="presParOf" srcId="{A62A6219-D0E3-4166-BAA8-9C5E49320913}" destId="{51FE8FDE-2EFD-4E86-98D1-02212288DEB5}" srcOrd="0" destOrd="0" presId="urn:microsoft.com/office/officeart/2005/8/layout/hierarchy5"/>
    <dgm:cxn modelId="{11CCA8DB-0D16-4796-8507-0C2C34C1CADC}" type="presParOf" srcId="{50ECBC9D-A237-4779-A5C4-30B002EF74F2}" destId="{6EF2776A-850D-4363-8400-31509ECABD39}" srcOrd="1" destOrd="0" presId="urn:microsoft.com/office/officeart/2005/8/layout/hierarchy5"/>
    <dgm:cxn modelId="{30622437-E8FC-4CBE-BF39-3C357A2EF13E}" type="presParOf" srcId="{6EF2776A-850D-4363-8400-31509ECABD39}" destId="{5D8475A6-27D8-4363-9B0D-D29662D89281}" srcOrd="0" destOrd="0" presId="urn:microsoft.com/office/officeart/2005/8/layout/hierarchy5"/>
    <dgm:cxn modelId="{A6639EC8-50A4-4A9A-BCA6-C621FFA3F33E}" type="presParOf" srcId="{6EF2776A-850D-4363-8400-31509ECABD39}" destId="{D0BE0B04-122F-41FE-AF66-2B1887F01F51}" srcOrd="1" destOrd="0" presId="urn:microsoft.com/office/officeart/2005/8/layout/hierarchy5"/>
    <dgm:cxn modelId="{458FA65D-953A-458A-BF05-30F732D4F985}" type="presParOf" srcId="{EAB38ACF-5C7E-4A29-A0B5-82B3305762BC}" destId="{CBA7A24E-00E7-46DA-9A6A-EC4A6CC0EB6F}" srcOrd="4" destOrd="0" presId="urn:microsoft.com/office/officeart/2005/8/layout/hierarchy5"/>
    <dgm:cxn modelId="{B8FBFAE8-C33C-412D-BB47-77B4748312AD}" type="presParOf" srcId="{CBA7A24E-00E7-46DA-9A6A-EC4A6CC0EB6F}" destId="{7EED4FCF-1C3B-4096-A460-AF66211AE638}" srcOrd="0" destOrd="0" presId="urn:microsoft.com/office/officeart/2005/8/layout/hierarchy5"/>
    <dgm:cxn modelId="{C6C95900-7D29-4671-99EE-47BCB13A2742}" type="presParOf" srcId="{EAB38ACF-5C7E-4A29-A0B5-82B3305762BC}" destId="{2C320A74-A0E1-4ACB-AA81-42E4C0A369A6}" srcOrd="5" destOrd="0" presId="urn:microsoft.com/office/officeart/2005/8/layout/hierarchy5"/>
    <dgm:cxn modelId="{1E81DAF4-B7C1-4831-99D5-B147BF68C8FE}" type="presParOf" srcId="{2C320A74-A0E1-4ACB-AA81-42E4C0A369A6}" destId="{18B2378A-FBB1-47A3-A51A-C8CA318CAF2B}" srcOrd="0" destOrd="0" presId="urn:microsoft.com/office/officeart/2005/8/layout/hierarchy5"/>
    <dgm:cxn modelId="{ED54D8B3-2D6E-4392-9B26-CFE2A0396D47}" type="presParOf" srcId="{2C320A74-A0E1-4ACB-AA81-42E4C0A369A6}" destId="{B044539C-B4FF-4ADD-A153-67C6946E56C8}" srcOrd="1" destOrd="0" presId="urn:microsoft.com/office/officeart/2005/8/layout/hierarchy5"/>
    <dgm:cxn modelId="{2430A724-9232-414D-85BA-7F36D7EB4302}" type="presParOf" srcId="{EAB38ACF-5C7E-4A29-A0B5-82B3305762BC}" destId="{836719A8-6208-4BB6-8EC7-8E47DDFCFC15}" srcOrd="6" destOrd="0" presId="urn:microsoft.com/office/officeart/2005/8/layout/hierarchy5"/>
    <dgm:cxn modelId="{95A10F81-E9B6-40D4-B7EF-1734ADFF0542}" type="presParOf" srcId="{836719A8-6208-4BB6-8EC7-8E47DDFCFC15}" destId="{8F4239F4-8003-47A5-87B4-76A783B8B403}" srcOrd="0" destOrd="0" presId="urn:microsoft.com/office/officeart/2005/8/layout/hierarchy5"/>
    <dgm:cxn modelId="{7725CA29-606E-4AE3-910C-DDFFAE20E65A}" type="presParOf" srcId="{EAB38ACF-5C7E-4A29-A0B5-82B3305762BC}" destId="{1711F12A-A76B-47CB-89F5-A66EA532FBC1}" srcOrd="7" destOrd="0" presId="urn:microsoft.com/office/officeart/2005/8/layout/hierarchy5"/>
    <dgm:cxn modelId="{274570BE-28B3-414F-8EFB-40DE07F0645B}" type="presParOf" srcId="{1711F12A-A76B-47CB-89F5-A66EA532FBC1}" destId="{D3014909-65E9-474F-8357-FFC9F41EB3B9}" srcOrd="0" destOrd="0" presId="urn:microsoft.com/office/officeart/2005/8/layout/hierarchy5"/>
    <dgm:cxn modelId="{06D9DBA7-80FA-46EE-BA50-B7A4E8A2CF99}" type="presParOf" srcId="{1711F12A-A76B-47CB-89F5-A66EA532FBC1}" destId="{266B789D-B42E-4141-8AC5-E2EE2585CD78}" srcOrd="1" destOrd="0" presId="urn:microsoft.com/office/officeart/2005/8/layout/hierarchy5"/>
    <dgm:cxn modelId="{17941612-C32B-4E7C-9637-8381496223A1}" type="presParOf" srcId="{9A540317-695C-43DE-A327-A3E14B8FF0AE}" destId="{5EA78AEE-47AC-4DB7-A39B-CD97863223D3}" srcOrd="1" destOrd="0" presId="urn:microsoft.com/office/officeart/2005/8/layout/hierarchy5"/>
    <dgm:cxn modelId="{7A629C9C-2260-4A19-BA35-01EA3439528E}" type="presParOf" srcId="{5EA78AEE-47AC-4DB7-A39B-CD97863223D3}" destId="{125677FE-022A-4CF9-88ED-4540417A44B4}" srcOrd="0" destOrd="0" presId="urn:microsoft.com/office/officeart/2005/8/layout/hierarchy5"/>
    <dgm:cxn modelId="{3440BCA7-02C3-44D8-8480-B7613C350593}" type="presParOf" srcId="{125677FE-022A-4CF9-88ED-4540417A44B4}" destId="{AB321914-1C6F-43A6-9607-D112A5576AE0}" srcOrd="0" destOrd="0" presId="urn:microsoft.com/office/officeart/2005/8/layout/hierarchy5"/>
    <dgm:cxn modelId="{C547D596-BA33-4204-8C1E-E0C33A8C67CE}" type="presParOf" srcId="{125677FE-022A-4CF9-88ED-4540417A44B4}" destId="{D21D06C4-F725-43D5-A12D-A7CDEB1FB70E}" srcOrd="1" destOrd="0" presId="urn:microsoft.com/office/officeart/2005/8/layout/hierarchy5"/>
    <dgm:cxn modelId="{BE4C201D-7585-490B-9192-0058A858000C}" type="presParOf" srcId="{5EA78AEE-47AC-4DB7-A39B-CD97863223D3}" destId="{113FAE15-252B-41E8-BAA2-3C39FC420A53}" srcOrd="1" destOrd="0" presId="urn:microsoft.com/office/officeart/2005/8/layout/hierarchy5"/>
    <dgm:cxn modelId="{7DE65A1A-F1DE-4080-9F11-14982EADA335}" type="presParOf" srcId="{113FAE15-252B-41E8-BAA2-3C39FC420A53}" destId="{D2BB44D3-F3B8-4283-993E-D4D9A61CBF9A}" srcOrd="0" destOrd="0" presId="urn:microsoft.com/office/officeart/2005/8/layout/hierarchy5"/>
    <dgm:cxn modelId="{FF11BED3-BA2D-44CF-8BFF-D4C683AA676F}" type="presParOf" srcId="{5EA78AEE-47AC-4DB7-A39B-CD97863223D3}" destId="{109DA673-C8B0-43E6-B4E7-05BC94A27CEE}" srcOrd="2" destOrd="0" presId="urn:microsoft.com/office/officeart/2005/8/layout/hierarchy5"/>
    <dgm:cxn modelId="{FE2770BD-8798-4BAC-B150-02E2676B4CCB}" type="presParOf" srcId="{109DA673-C8B0-43E6-B4E7-05BC94A27CEE}" destId="{5C9D5CC8-A3B6-413B-9E2A-15EE8631082C}" srcOrd="0" destOrd="0" presId="urn:microsoft.com/office/officeart/2005/8/layout/hierarchy5"/>
    <dgm:cxn modelId="{6536EDDD-FFBB-4415-B647-D150B409C2E3}" type="presParOf" srcId="{109DA673-C8B0-43E6-B4E7-05BC94A27CEE}" destId="{7672C32E-6BAA-44F5-8F37-28626BA0A4C2}" srcOrd="1" destOrd="0" presId="urn:microsoft.com/office/officeart/2005/8/layout/hierarchy5"/>
    <dgm:cxn modelId="{0C315853-7A31-476E-B2C3-030D62B58156}" type="presParOf" srcId="{5EA78AEE-47AC-4DB7-A39B-CD97863223D3}" destId="{38163554-3EB3-40E1-A8EE-8FE3ADFEEE10}" srcOrd="3" destOrd="0" presId="urn:microsoft.com/office/officeart/2005/8/layout/hierarchy5"/>
    <dgm:cxn modelId="{E2360D95-A8FB-4F4D-9E98-C824F3CB5069}" type="presParOf" srcId="{38163554-3EB3-40E1-A8EE-8FE3ADFEEE10}" destId="{BEECE7A7-D985-4558-86F3-C0B7B5043721}" srcOrd="0" destOrd="0" presId="urn:microsoft.com/office/officeart/2005/8/layout/hierarchy5"/>
    <dgm:cxn modelId="{847C276F-B113-4B0A-9774-6B4D735DBA27}" type="presParOf" srcId="{5EA78AEE-47AC-4DB7-A39B-CD97863223D3}" destId="{72A505B9-542E-43A2-9CA0-F06AA96DAC3E}" srcOrd="4" destOrd="0" presId="urn:microsoft.com/office/officeart/2005/8/layout/hierarchy5"/>
    <dgm:cxn modelId="{92284073-1943-49DF-973B-FEB9FFBFE402}" type="presParOf" srcId="{72A505B9-542E-43A2-9CA0-F06AA96DAC3E}" destId="{66C1E01B-0B2D-4D2D-AC0A-F9910CF5F80E}" srcOrd="0" destOrd="0" presId="urn:microsoft.com/office/officeart/2005/8/layout/hierarchy5"/>
    <dgm:cxn modelId="{0DB6A903-C96B-4A8B-85EF-CAD5E4261CE2}" type="presParOf" srcId="{72A505B9-542E-43A2-9CA0-F06AA96DAC3E}" destId="{049AEE7F-B0E9-4CE8-B46F-4780239EFEC8}"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C419B8-785D-495F-A6EB-BF0EE4C4E5B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3068D5-452D-4A01-8A3B-C236B55BAA6E}">
      <dgm:prSet phldrT="[Texte]"/>
      <dgm:spPr/>
      <dgm:t>
        <a:bodyPr/>
        <a:lstStyle/>
        <a:p>
          <a:r>
            <a:rPr lang="fr-FR" dirty="0">
              <a:solidFill>
                <a:srgbClr val="FF0000"/>
              </a:solidFill>
            </a:rPr>
            <a:t>Dont’: </a:t>
          </a:r>
          <a:r>
            <a:rPr lang="fr-FR" dirty="0"/>
            <a:t>Utilisation d’un state dans la page.</a:t>
          </a:r>
          <a:endParaRPr lang="en-US" dirty="0"/>
        </a:p>
      </dgm:t>
    </dgm:pt>
    <dgm:pt modelId="{D0647D69-A97F-499C-A9D4-A2070762B9C5}" type="parTrans" cxnId="{E04512D0-91C9-4710-BE28-1434243ED16D}">
      <dgm:prSet/>
      <dgm:spPr/>
      <dgm:t>
        <a:bodyPr/>
        <a:lstStyle/>
        <a:p>
          <a:endParaRPr lang="en-US"/>
        </a:p>
      </dgm:t>
    </dgm:pt>
    <dgm:pt modelId="{167AB9F3-639F-4158-9152-A4772A87954C}" type="sibTrans" cxnId="{E04512D0-91C9-4710-BE28-1434243ED16D}">
      <dgm:prSet/>
      <dgm:spPr/>
      <dgm:t>
        <a:bodyPr/>
        <a:lstStyle/>
        <a:p>
          <a:endParaRPr lang="en-US"/>
        </a:p>
      </dgm:t>
    </dgm:pt>
    <dgm:pt modelId="{DE1695D0-9A2B-4077-BB1F-886C429FA0D0}">
      <dgm:prSet phldrT="[Texte]"/>
      <dgm:spPr/>
      <dgm:t>
        <a:bodyPr/>
        <a:lstStyle/>
        <a:p>
          <a:r>
            <a:rPr lang="fr-FR" dirty="0">
              <a:solidFill>
                <a:srgbClr val="00B050"/>
              </a:solidFill>
            </a:rPr>
            <a:t>Do: </a:t>
          </a:r>
          <a:r>
            <a:rPr lang="fr-FR" dirty="0" err="1"/>
            <a:t>useState</a:t>
          </a:r>
          <a:r>
            <a:rPr lang="fr-FR" dirty="0"/>
            <a:t> dans le composant de premier niveau.</a:t>
          </a:r>
          <a:endParaRPr lang="en-US" dirty="0"/>
        </a:p>
      </dgm:t>
    </dgm:pt>
    <dgm:pt modelId="{1855697D-C630-4C00-9F78-A0EE0695AA81}" type="parTrans" cxnId="{51172876-EC22-4684-8420-25AE376CA034}">
      <dgm:prSet/>
      <dgm:spPr/>
      <dgm:t>
        <a:bodyPr/>
        <a:lstStyle/>
        <a:p>
          <a:endParaRPr lang="en-US"/>
        </a:p>
      </dgm:t>
    </dgm:pt>
    <dgm:pt modelId="{2553446F-A308-4338-BFAF-C53C672ACBDE}" type="sibTrans" cxnId="{51172876-EC22-4684-8420-25AE376CA034}">
      <dgm:prSet/>
      <dgm:spPr/>
      <dgm:t>
        <a:bodyPr/>
        <a:lstStyle/>
        <a:p>
          <a:endParaRPr lang="en-US"/>
        </a:p>
      </dgm:t>
    </dgm:pt>
    <dgm:pt modelId="{7A8CAC88-3BBE-4C72-99DF-38FC72A2C5F9}" type="pres">
      <dgm:prSet presAssocID="{29C419B8-785D-495F-A6EB-BF0EE4C4E5B9}" presName="vert0" presStyleCnt="0">
        <dgm:presLayoutVars>
          <dgm:dir/>
          <dgm:animOne val="branch"/>
          <dgm:animLvl val="lvl"/>
        </dgm:presLayoutVars>
      </dgm:prSet>
      <dgm:spPr/>
    </dgm:pt>
    <dgm:pt modelId="{CA790AAF-F44B-4A90-98A1-CB193966E812}" type="pres">
      <dgm:prSet presAssocID="{8E3068D5-452D-4A01-8A3B-C236B55BAA6E}" presName="thickLine" presStyleLbl="alignNode1" presStyleIdx="0" presStyleCnt="2"/>
      <dgm:spPr/>
    </dgm:pt>
    <dgm:pt modelId="{017B1BF2-A667-4F59-A4F6-98D53D8A14ED}" type="pres">
      <dgm:prSet presAssocID="{8E3068D5-452D-4A01-8A3B-C236B55BAA6E}" presName="horz1" presStyleCnt="0"/>
      <dgm:spPr/>
    </dgm:pt>
    <dgm:pt modelId="{2814D0C2-0199-47AB-ADE5-94C8B5130356}" type="pres">
      <dgm:prSet presAssocID="{8E3068D5-452D-4A01-8A3B-C236B55BAA6E}" presName="tx1" presStyleLbl="revTx" presStyleIdx="0" presStyleCnt="2"/>
      <dgm:spPr/>
    </dgm:pt>
    <dgm:pt modelId="{CD0AA7A6-2435-42DF-B40A-BBF73E8B7E3F}" type="pres">
      <dgm:prSet presAssocID="{8E3068D5-452D-4A01-8A3B-C236B55BAA6E}" presName="vert1" presStyleCnt="0"/>
      <dgm:spPr/>
    </dgm:pt>
    <dgm:pt modelId="{8085405E-EBB0-48AF-8D91-23368420E481}" type="pres">
      <dgm:prSet presAssocID="{DE1695D0-9A2B-4077-BB1F-886C429FA0D0}" presName="thickLine" presStyleLbl="alignNode1" presStyleIdx="1" presStyleCnt="2"/>
      <dgm:spPr/>
    </dgm:pt>
    <dgm:pt modelId="{E5BD0772-B359-4F98-81E5-BC2D8D129A1B}" type="pres">
      <dgm:prSet presAssocID="{DE1695D0-9A2B-4077-BB1F-886C429FA0D0}" presName="horz1" presStyleCnt="0"/>
      <dgm:spPr/>
    </dgm:pt>
    <dgm:pt modelId="{DC61F668-9F83-4C88-8E79-DA34C2746D8C}" type="pres">
      <dgm:prSet presAssocID="{DE1695D0-9A2B-4077-BB1F-886C429FA0D0}" presName="tx1" presStyleLbl="revTx" presStyleIdx="1" presStyleCnt="2"/>
      <dgm:spPr/>
    </dgm:pt>
    <dgm:pt modelId="{463F3190-1D43-4168-9074-E5D62F96E0EF}" type="pres">
      <dgm:prSet presAssocID="{DE1695D0-9A2B-4077-BB1F-886C429FA0D0}" presName="vert1" presStyleCnt="0"/>
      <dgm:spPr/>
    </dgm:pt>
  </dgm:ptLst>
  <dgm:cxnLst>
    <dgm:cxn modelId="{51172876-EC22-4684-8420-25AE376CA034}" srcId="{29C419B8-785D-495F-A6EB-BF0EE4C4E5B9}" destId="{DE1695D0-9A2B-4077-BB1F-886C429FA0D0}" srcOrd="1" destOrd="0" parTransId="{1855697D-C630-4C00-9F78-A0EE0695AA81}" sibTransId="{2553446F-A308-4338-BFAF-C53C672ACBDE}"/>
    <dgm:cxn modelId="{9638E878-7BFA-4FF0-AB21-6FC9A3027FBB}" type="presOf" srcId="{8E3068D5-452D-4A01-8A3B-C236B55BAA6E}" destId="{2814D0C2-0199-47AB-ADE5-94C8B5130356}" srcOrd="0" destOrd="0" presId="urn:microsoft.com/office/officeart/2008/layout/LinedList"/>
    <dgm:cxn modelId="{9D563CB8-FA93-4B3F-9BBD-4B98761EEAB7}" type="presOf" srcId="{DE1695D0-9A2B-4077-BB1F-886C429FA0D0}" destId="{DC61F668-9F83-4C88-8E79-DA34C2746D8C}" srcOrd="0" destOrd="0" presId="urn:microsoft.com/office/officeart/2008/layout/LinedList"/>
    <dgm:cxn modelId="{E04512D0-91C9-4710-BE28-1434243ED16D}" srcId="{29C419B8-785D-495F-A6EB-BF0EE4C4E5B9}" destId="{8E3068D5-452D-4A01-8A3B-C236B55BAA6E}" srcOrd="0" destOrd="0" parTransId="{D0647D69-A97F-499C-A9D4-A2070762B9C5}" sibTransId="{167AB9F3-639F-4158-9152-A4772A87954C}"/>
    <dgm:cxn modelId="{A22E5EFA-934E-447D-B908-D0A898124F34}" type="presOf" srcId="{29C419B8-785D-495F-A6EB-BF0EE4C4E5B9}" destId="{7A8CAC88-3BBE-4C72-99DF-38FC72A2C5F9}" srcOrd="0" destOrd="0" presId="urn:microsoft.com/office/officeart/2008/layout/LinedList"/>
    <dgm:cxn modelId="{C9D0D9D8-C6D1-421F-87BA-F6B02185C98E}" type="presParOf" srcId="{7A8CAC88-3BBE-4C72-99DF-38FC72A2C5F9}" destId="{CA790AAF-F44B-4A90-98A1-CB193966E812}" srcOrd="0" destOrd="0" presId="urn:microsoft.com/office/officeart/2008/layout/LinedList"/>
    <dgm:cxn modelId="{FE321AC5-2F18-49B5-ABD1-CF9C4E67FC9F}" type="presParOf" srcId="{7A8CAC88-3BBE-4C72-99DF-38FC72A2C5F9}" destId="{017B1BF2-A667-4F59-A4F6-98D53D8A14ED}" srcOrd="1" destOrd="0" presId="urn:microsoft.com/office/officeart/2008/layout/LinedList"/>
    <dgm:cxn modelId="{B6F51392-2438-47AA-8B12-FA9552D21383}" type="presParOf" srcId="{017B1BF2-A667-4F59-A4F6-98D53D8A14ED}" destId="{2814D0C2-0199-47AB-ADE5-94C8B5130356}" srcOrd="0" destOrd="0" presId="urn:microsoft.com/office/officeart/2008/layout/LinedList"/>
    <dgm:cxn modelId="{638CE691-C7AC-4621-8D1E-1924C0BBD85A}" type="presParOf" srcId="{017B1BF2-A667-4F59-A4F6-98D53D8A14ED}" destId="{CD0AA7A6-2435-42DF-B40A-BBF73E8B7E3F}" srcOrd="1" destOrd="0" presId="urn:microsoft.com/office/officeart/2008/layout/LinedList"/>
    <dgm:cxn modelId="{EE828EC2-0B25-4894-940A-853267DCE40A}" type="presParOf" srcId="{7A8CAC88-3BBE-4C72-99DF-38FC72A2C5F9}" destId="{8085405E-EBB0-48AF-8D91-23368420E481}" srcOrd="2" destOrd="0" presId="urn:microsoft.com/office/officeart/2008/layout/LinedList"/>
    <dgm:cxn modelId="{77059497-9F1A-4CB1-9F2A-31B24E73497E}" type="presParOf" srcId="{7A8CAC88-3BBE-4C72-99DF-38FC72A2C5F9}" destId="{E5BD0772-B359-4F98-81E5-BC2D8D129A1B}" srcOrd="3" destOrd="0" presId="urn:microsoft.com/office/officeart/2008/layout/LinedList"/>
    <dgm:cxn modelId="{36453F82-6A94-4F4D-878E-1F24A73599A6}" type="presParOf" srcId="{E5BD0772-B359-4F98-81E5-BC2D8D129A1B}" destId="{DC61F668-9F83-4C88-8E79-DA34C2746D8C}" srcOrd="0" destOrd="0" presId="urn:microsoft.com/office/officeart/2008/layout/LinedList"/>
    <dgm:cxn modelId="{947793FD-DEBA-4F57-8C15-4F4682F1154B}" type="presParOf" srcId="{E5BD0772-B359-4F98-81E5-BC2D8D129A1B}" destId="{463F3190-1D43-4168-9074-E5D62F96E0E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ACF60-F4A7-451C-94C9-A0CA158DA82E}">
      <dsp:nvSpPr>
        <dsp:cNvPr id="0" name=""/>
        <dsp:cNvSpPr/>
      </dsp:nvSpPr>
      <dsp:spPr>
        <a:xfrm>
          <a:off x="0" y="409"/>
          <a:ext cx="10896600" cy="9583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01CE15-5E97-4AA8-A9F4-A19C8E243E08}">
      <dsp:nvSpPr>
        <dsp:cNvPr id="0" name=""/>
        <dsp:cNvSpPr/>
      </dsp:nvSpPr>
      <dsp:spPr>
        <a:xfrm>
          <a:off x="289908" y="216043"/>
          <a:ext cx="527105" cy="5271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B9B0A6-F5B9-4E86-8F07-4037BE06E79F}">
      <dsp:nvSpPr>
        <dsp:cNvPr id="0" name=""/>
        <dsp:cNvSpPr/>
      </dsp:nvSpPr>
      <dsp:spPr>
        <a:xfrm>
          <a:off x="1106922" y="409"/>
          <a:ext cx="9789677" cy="958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28" tIns="101428" rIns="101428" bIns="101428" numCol="1" spcCol="1270" anchor="ctr" anchorCtr="0">
          <a:noAutofit/>
        </a:bodyPr>
        <a:lstStyle/>
        <a:p>
          <a:pPr marL="0" lvl="0" indent="0" algn="l" defTabSz="1111250">
            <a:lnSpc>
              <a:spcPct val="90000"/>
            </a:lnSpc>
            <a:spcBef>
              <a:spcPct val="0"/>
            </a:spcBef>
            <a:spcAft>
              <a:spcPct val="35000"/>
            </a:spcAft>
            <a:buNone/>
          </a:pPr>
          <a:r>
            <a:rPr lang="fr-FR" sz="2500" kern="1200"/>
            <a:t>Patterns</a:t>
          </a:r>
          <a:endParaRPr lang="en-US" sz="2500" kern="1200"/>
        </a:p>
      </dsp:txBody>
      <dsp:txXfrm>
        <a:off x="1106922" y="409"/>
        <a:ext cx="9789677" cy="958374"/>
      </dsp:txXfrm>
    </dsp:sp>
    <dsp:sp modelId="{B6DBE47B-BD40-4636-9140-F3CDC558B911}">
      <dsp:nvSpPr>
        <dsp:cNvPr id="0" name=""/>
        <dsp:cNvSpPr/>
      </dsp:nvSpPr>
      <dsp:spPr>
        <a:xfrm>
          <a:off x="0" y="1198377"/>
          <a:ext cx="10896600" cy="9583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53018-1ACF-4482-82D1-66C39B65DAAE}">
      <dsp:nvSpPr>
        <dsp:cNvPr id="0" name=""/>
        <dsp:cNvSpPr/>
      </dsp:nvSpPr>
      <dsp:spPr>
        <a:xfrm>
          <a:off x="289908" y="1414012"/>
          <a:ext cx="527105" cy="5271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190555-3C5C-499A-B076-567AFA574D67}">
      <dsp:nvSpPr>
        <dsp:cNvPr id="0" name=""/>
        <dsp:cNvSpPr/>
      </dsp:nvSpPr>
      <dsp:spPr>
        <a:xfrm>
          <a:off x="1106922" y="1198377"/>
          <a:ext cx="9789677" cy="958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28" tIns="101428" rIns="101428" bIns="101428" numCol="1" spcCol="1270" anchor="ctr" anchorCtr="0">
          <a:noAutofit/>
        </a:bodyPr>
        <a:lstStyle/>
        <a:p>
          <a:pPr marL="0" lvl="0" indent="0" algn="l" defTabSz="1111250">
            <a:lnSpc>
              <a:spcPct val="90000"/>
            </a:lnSpc>
            <a:spcBef>
              <a:spcPct val="0"/>
            </a:spcBef>
            <a:spcAft>
              <a:spcPct val="35000"/>
            </a:spcAft>
            <a:buNone/>
          </a:pPr>
          <a:r>
            <a:rPr lang="fr-FR" sz="2500" kern="1200"/>
            <a:t>Anti-Patterns</a:t>
          </a:r>
          <a:endParaRPr lang="en-US" sz="2500" kern="1200"/>
        </a:p>
      </dsp:txBody>
      <dsp:txXfrm>
        <a:off x="1106922" y="1198377"/>
        <a:ext cx="9789677" cy="958374"/>
      </dsp:txXfrm>
    </dsp:sp>
    <dsp:sp modelId="{8AFAFA59-4E35-42E8-B765-D91AABC2BD16}">
      <dsp:nvSpPr>
        <dsp:cNvPr id="0" name=""/>
        <dsp:cNvSpPr/>
      </dsp:nvSpPr>
      <dsp:spPr>
        <a:xfrm>
          <a:off x="0" y="2396345"/>
          <a:ext cx="10896600" cy="95837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D90235-B617-45B0-B56A-88791050DC5A}">
      <dsp:nvSpPr>
        <dsp:cNvPr id="0" name=""/>
        <dsp:cNvSpPr/>
      </dsp:nvSpPr>
      <dsp:spPr>
        <a:xfrm>
          <a:off x="289908" y="2611980"/>
          <a:ext cx="527105" cy="5271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C5A4EC-D8C7-44FC-B76D-16EC512F4B70}">
      <dsp:nvSpPr>
        <dsp:cNvPr id="0" name=""/>
        <dsp:cNvSpPr/>
      </dsp:nvSpPr>
      <dsp:spPr>
        <a:xfrm>
          <a:off x="1106922" y="2396345"/>
          <a:ext cx="9789677" cy="958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28" tIns="101428" rIns="101428" bIns="101428" numCol="1" spcCol="1270" anchor="ctr" anchorCtr="0">
          <a:noAutofit/>
        </a:bodyPr>
        <a:lstStyle/>
        <a:p>
          <a:pPr marL="0" lvl="0" indent="0" algn="l" defTabSz="1111250">
            <a:lnSpc>
              <a:spcPct val="90000"/>
            </a:lnSpc>
            <a:spcBef>
              <a:spcPct val="0"/>
            </a:spcBef>
            <a:spcAft>
              <a:spcPct val="35000"/>
            </a:spcAft>
            <a:buNone/>
          </a:pPr>
          <a:r>
            <a:rPr lang="fr-FR" sz="2500" kern="1200"/>
            <a:t>Pourquoi ?</a:t>
          </a:r>
          <a:endParaRPr lang="en-US" sz="2500" kern="1200"/>
        </a:p>
      </dsp:txBody>
      <dsp:txXfrm>
        <a:off x="1106922" y="2396345"/>
        <a:ext cx="9789677" cy="9583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90AAF-F44B-4A90-98A1-CB193966E812}">
      <dsp:nvSpPr>
        <dsp:cNvPr id="0" name=""/>
        <dsp:cNvSpPr/>
      </dsp:nvSpPr>
      <dsp:spPr>
        <a:xfrm>
          <a:off x="0" y="0"/>
          <a:ext cx="43756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4D0C2-0199-47AB-ADE5-94C8B5130356}">
      <dsp:nvSpPr>
        <dsp:cNvPr id="0" name=""/>
        <dsp:cNvSpPr/>
      </dsp:nvSpPr>
      <dsp:spPr>
        <a:xfrm>
          <a:off x="0" y="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fr-FR" sz="4400" kern="1200" dirty="0">
              <a:solidFill>
                <a:srgbClr val="FF0000"/>
              </a:solidFill>
            </a:rPr>
            <a:t>Dont’: </a:t>
          </a:r>
          <a:r>
            <a:rPr lang="fr-FR" sz="4400" kern="1200" dirty="0"/>
            <a:t>Formatter les données dans les composants.</a:t>
          </a:r>
          <a:endParaRPr lang="en-US" sz="4400" kern="1200" dirty="0"/>
        </a:p>
      </dsp:txBody>
      <dsp:txXfrm>
        <a:off x="0" y="0"/>
        <a:ext cx="4375674" cy="2011680"/>
      </dsp:txXfrm>
    </dsp:sp>
    <dsp:sp modelId="{8085405E-EBB0-48AF-8D91-23368420E481}">
      <dsp:nvSpPr>
        <dsp:cNvPr id="0" name=""/>
        <dsp:cNvSpPr/>
      </dsp:nvSpPr>
      <dsp:spPr>
        <a:xfrm>
          <a:off x="0" y="2011680"/>
          <a:ext cx="4375674" cy="0"/>
        </a:xfrm>
        <a:prstGeom prst="line">
          <a:avLst/>
        </a:prstGeom>
        <a:solidFill>
          <a:schemeClr val="accent2">
            <a:hueOff val="-9067203"/>
            <a:satOff val="5236"/>
            <a:lumOff val="-9607"/>
            <a:alphaOff val="0"/>
          </a:schemeClr>
        </a:solidFill>
        <a:ln w="15875" cap="flat" cmpd="sng" algn="ctr">
          <a:solidFill>
            <a:schemeClr val="accent2">
              <a:hueOff val="-9067203"/>
              <a:satOff val="5236"/>
              <a:lumOff val="-96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1F668-9F83-4C88-8E79-DA34C2746D8C}">
      <dsp:nvSpPr>
        <dsp:cNvPr id="0" name=""/>
        <dsp:cNvSpPr/>
      </dsp:nvSpPr>
      <dsp:spPr>
        <a:xfrm>
          <a:off x="0" y="201168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fr-FR" sz="4400" kern="1200" dirty="0">
              <a:solidFill>
                <a:srgbClr val="00B050"/>
              </a:solidFill>
            </a:rPr>
            <a:t>Do: </a:t>
          </a:r>
          <a:r>
            <a:rPr lang="fr-FR" sz="4400" kern="1200" dirty="0"/>
            <a:t>Utilisation des </a:t>
          </a:r>
          <a:r>
            <a:rPr lang="fr-FR" sz="4400" kern="1200" dirty="0" err="1"/>
            <a:t>Configs</a:t>
          </a:r>
          <a:r>
            <a:rPr lang="fr-FR" sz="4400" kern="1200" dirty="0"/>
            <a:t> et </a:t>
          </a:r>
          <a:r>
            <a:rPr lang="fr-FR" sz="4400" kern="1200" dirty="0" err="1"/>
            <a:t>Utils</a:t>
          </a:r>
          <a:r>
            <a:rPr lang="fr-FR" sz="4400" kern="1200" dirty="0"/>
            <a:t> (DRY).</a:t>
          </a:r>
          <a:endParaRPr lang="en-US" sz="4400" kern="1200" dirty="0"/>
        </a:p>
      </dsp:txBody>
      <dsp:txXfrm>
        <a:off x="0" y="2011680"/>
        <a:ext cx="4375674" cy="20116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D5A64-E1A5-4165-8B13-2B5B5769B3E5}">
      <dsp:nvSpPr>
        <dsp:cNvPr id="0" name=""/>
        <dsp:cNvSpPr/>
      </dsp:nvSpPr>
      <dsp:spPr>
        <a:xfrm>
          <a:off x="1354666" y="0"/>
          <a:ext cx="5418667" cy="5418667"/>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a:t>services</a:t>
          </a:r>
          <a:endParaRPr lang="en-US" sz="1900" kern="1200" dirty="0"/>
        </a:p>
      </dsp:txBody>
      <dsp:txXfrm>
        <a:off x="3047999" y="270933"/>
        <a:ext cx="2032000" cy="541866"/>
      </dsp:txXfrm>
    </dsp:sp>
    <dsp:sp modelId="{2597AE5D-A9CC-4AEF-8475-8AF71395203F}">
      <dsp:nvSpPr>
        <dsp:cNvPr id="0" name=""/>
        <dsp:cNvSpPr/>
      </dsp:nvSpPr>
      <dsp:spPr>
        <a:xfrm>
          <a:off x="1761066" y="812800"/>
          <a:ext cx="4605866" cy="4605866"/>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a:t>saga</a:t>
          </a:r>
          <a:endParaRPr lang="en-US" sz="1900" kern="1200" dirty="0"/>
        </a:p>
      </dsp:txBody>
      <dsp:txXfrm>
        <a:off x="3070859" y="1077637"/>
        <a:ext cx="1986280" cy="529674"/>
      </dsp:txXfrm>
    </dsp:sp>
    <dsp:sp modelId="{18BC8EE4-A4BB-4E2D-A6BA-4F69BD9DF6A5}">
      <dsp:nvSpPr>
        <dsp:cNvPr id="0" name=""/>
        <dsp:cNvSpPr/>
      </dsp:nvSpPr>
      <dsp:spPr>
        <a:xfrm>
          <a:off x="2167466" y="1625600"/>
          <a:ext cx="3793066" cy="3793066"/>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err="1"/>
            <a:t>redux</a:t>
          </a:r>
          <a:endParaRPr lang="en-US" sz="1900" kern="1200" dirty="0"/>
        </a:p>
      </dsp:txBody>
      <dsp:txXfrm>
        <a:off x="3082543" y="1887321"/>
        <a:ext cx="1962912" cy="523443"/>
      </dsp:txXfrm>
    </dsp:sp>
    <dsp:sp modelId="{6F6AC70C-E88F-46C1-8B03-0DB2E7334443}">
      <dsp:nvSpPr>
        <dsp:cNvPr id="0" name=""/>
        <dsp:cNvSpPr/>
      </dsp:nvSpPr>
      <dsp:spPr>
        <a:xfrm>
          <a:off x="2573866" y="2438400"/>
          <a:ext cx="2980266" cy="2980266"/>
        </a:xfrm>
        <a:prstGeom prst="ellips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a:t>pages</a:t>
          </a:r>
          <a:endParaRPr lang="en-US" sz="1900" kern="1200"/>
        </a:p>
      </dsp:txBody>
      <dsp:txXfrm>
        <a:off x="3259327" y="2706624"/>
        <a:ext cx="1609344" cy="536448"/>
      </dsp:txXfrm>
    </dsp:sp>
    <dsp:sp modelId="{CB821399-046B-4B3A-918C-807229C05728}">
      <dsp:nvSpPr>
        <dsp:cNvPr id="0" name=""/>
        <dsp:cNvSpPr/>
      </dsp:nvSpPr>
      <dsp:spPr>
        <a:xfrm>
          <a:off x="2980266" y="3251200"/>
          <a:ext cx="2167466" cy="2167466"/>
        </a:xfrm>
        <a:prstGeom prst="ellips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fr-FR" sz="1900" kern="1200" dirty="0"/>
            <a:t>Components (pure </a:t>
          </a:r>
          <a:r>
            <a:rPr lang="fr-FR" sz="1900" kern="1200" dirty="0" err="1"/>
            <a:t>domain</a:t>
          </a:r>
          <a:r>
            <a:rPr lang="fr-FR" sz="1900" kern="1200" dirty="0"/>
            <a:t>)</a:t>
          </a:r>
          <a:endParaRPr lang="en-US" sz="1900" kern="1200" dirty="0"/>
        </a:p>
      </dsp:txBody>
      <dsp:txXfrm>
        <a:off x="3297684" y="3793066"/>
        <a:ext cx="1532630" cy="10837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90AAF-F44B-4A90-98A1-CB193966E812}">
      <dsp:nvSpPr>
        <dsp:cNvPr id="0" name=""/>
        <dsp:cNvSpPr/>
      </dsp:nvSpPr>
      <dsp:spPr>
        <a:xfrm>
          <a:off x="0" y="0"/>
          <a:ext cx="43756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4D0C2-0199-47AB-ADE5-94C8B5130356}">
      <dsp:nvSpPr>
        <dsp:cNvPr id="0" name=""/>
        <dsp:cNvSpPr/>
      </dsp:nvSpPr>
      <dsp:spPr>
        <a:xfrm>
          <a:off x="0" y="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fr-FR" sz="3800" kern="1200" dirty="0">
              <a:solidFill>
                <a:srgbClr val="FF0000"/>
              </a:solidFill>
            </a:rPr>
            <a:t>Dont’: </a:t>
          </a:r>
          <a:r>
            <a:rPr lang="fr-FR" sz="3800" kern="1200" dirty="0"/>
            <a:t>Faire un grand formulaire.</a:t>
          </a:r>
          <a:endParaRPr lang="en-US" sz="3800" kern="1200" dirty="0"/>
        </a:p>
      </dsp:txBody>
      <dsp:txXfrm>
        <a:off x="0" y="0"/>
        <a:ext cx="4375674" cy="2011680"/>
      </dsp:txXfrm>
    </dsp:sp>
    <dsp:sp modelId="{8085405E-EBB0-48AF-8D91-23368420E481}">
      <dsp:nvSpPr>
        <dsp:cNvPr id="0" name=""/>
        <dsp:cNvSpPr/>
      </dsp:nvSpPr>
      <dsp:spPr>
        <a:xfrm>
          <a:off x="0" y="2011680"/>
          <a:ext cx="4375674" cy="0"/>
        </a:xfrm>
        <a:prstGeom prst="line">
          <a:avLst/>
        </a:prstGeom>
        <a:solidFill>
          <a:schemeClr val="accent2">
            <a:hueOff val="-9067203"/>
            <a:satOff val="5236"/>
            <a:lumOff val="-9607"/>
            <a:alphaOff val="0"/>
          </a:schemeClr>
        </a:solidFill>
        <a:ln w="15875" cap="flat" cmpd="sng" algn="ctr">
          <a:solidFill>
            <a:schemeClr val="accent2">
              <a:hueOff val="-9067203"/>
              <a:satOff val="5236"/>
              <a:lumOff val="-96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1F668-9F83-4C88-8E79-DA34C2746D8C}">
      <dsp:nvSpPr>
        <dsp:cNvPr id="0" name=""/>
        <dsp:cNvSpPr/>
      </dsp:nvSpPr>
      <dsp:spPr>
        <a:xfrm>
          <a:off x="0" y="201168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fr-FR" sz="3800" kern="1200" dirty="0">
              <a:solidFill>
                <a:srgbClr val="00B050"/>
              </a:solidFill>
            </a:rPr>
            <a:t>Do: </a:t>
          </a:r>
          <a:r>
            <a:rPr lang="fr-FR" sz="3800" kern="1200" dirty="0"/>
            <a:t>Splitter, Localiser le state et </a:t>
          </a:r>
          <a:r>
            <a:rPr lang="fr-FR" sz="3800" kern="1200" dirty="0" err="1"/>
            <a:t>lazy</a:t>
          </a:r>
          <a:r>
            <a:rPr lang="fr-FR" sz="3800" kern="1200" dirty="0"/>
            <a:t> </a:t>
          </a:r>
          <a:r>
            <a:rPr lang="fr-FR" sz="3800" kern="1200" dirty="0" err="1"/>
            <a:t>load</a:t>
          </a:r>
          <a:r>
            <a:rPr lang="fr-FR" sz="3800" kern="1200" dirty="0"/>
            <a:t> si nécessaire.</a:t>
          </a:r>
          <a:endParaRPr lang="en-US" sz="3800" kern="1200" dirty="0"/>
        </a:p>
      </dsp:txBody>
      <dsp:txXfrm>
        <a:off x="0" y="2011680"/>
        <a:ext cx="4375674" cy="20116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90AAF-F44B-4A90-98A1-CB193966E812}">
      <dsp:nvSpPr>
        <dsp:cNvPr id="0" name=""/>
        <dsp:cNvSpPr/>
      </dsp:nvSpPr>
      <dsp:spPr>
        <a:xfrm>
          <a:off x="0" y="0"/>
          <a:ext cx="43756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4D0C2-0199-47AB-ADE5-94C8B5130356}">
      <dsp:nvSpPr>
        <dsp:cNvPr id="0" name=""/>
        <dsp:cNvSpPr/>
      </dsp:nvSpPr>
      <dsp:spPr>
        <a:xfrm>
          <a:off x="0" y="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dirty="0">
              <a:solidFill>
                <a:srgbClr val="FF0000"/>
              </a:solidFill>
            </a:rPr>
            <a:t>Dont’: </a:t>
          </a:r>
          <a:r>
            <a:rPr lang="fr-FR" sz="2800" kern="1200" dirty="0"/>
            <a:t>Il n'est pas recommandé d'utiliser </a:t>
          </a:r>
          <a:r>
            <a:rPr lang="fr-FR" sz="2800" kern="1200" dirty="0" err="1"/>
            <a:t>localStorage</a:t>
          </a:r>
          <a:r>
            <a:rPr lang="fr-FR" sz="2800" kern="1200" dirty="0"/>
            <a:t>, cookie ou de stocker côté navigateur en général.</a:t>
          </a:r>
          <a:endParaRPr lang="en-US" sz="2800" kern="1200" dirty="0"/>
        </a:p>
      </dsp:txBody>
      <dsp:txXfrm>
        <a:off x="0" y="0"/>
        <a:ext cx="4375674" cy="2011680"/>
      </dsp:txXfrm>
    </dsp:sp>
    <dsp:sp modelId="{8085405E-EBB0-48AF-8D91-23368420E481}">
      <dsp:nvSpPr>
        <dsp:cNvPr id="0" name=""/>
        <dsp:cNvSpPr/>
      </dsp:nvSpPr>
      <dsp:spPr>
        <a:xfrm>
          <a:off x="0" y="2011680"/>
          <a:ext cx="4375674" cy="0"/>
        </a:xfrm>
        <a:prstGeom prst="line">
          <a:avLst/>
        </a:prstGeom>
        <a:solidFill>
          <a:schemeClr val="accent2">
            <a:hueOff val="-9067203"/>
            <a:satOff val="5236"/>
            <a:lumOff val="-9607"/>
            <a:alphaOff val="0"/>
          </a:schemeClr>
        </a:solidFill>
        <a:ln w="15875" cap="flat" cmpd="sng" algn="ctr">
          <a:solidFill>
            <a:schemeClr val="accent2">
              <a:hueOff val="-9067203"/>
              <a:satOff val="5236"/>
              <a:lumOff val="-96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1F668-9F83-4C88-8E79-DA34C2746D8C}">
      <dsp:nvSpPr>
        <dsp:cNvPr id="0" name=""/>
        <dsp:cNvSpPr/>
      </dsp:nvSpPr>
      <dsp:spPr>
        <a:xfrm>
          <a:off x="0" y="201168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dirty="0">
              <a:solidFill>
                <a:srgbClr val="00B050"/>
              </a:solidFill>
            </a:rPr>
            <a:t>Do: </a:t>
          </a:r>
          <a:r>
            <a:rPr lang="en-US" sz="2800" kern="1200" dirty="0" err="1"/>
            <a:t>Persister</a:t>
          </a:r>
          <a:r>
            <a:rPr lang="en-US" sz="2800" kern="1200" dirty="0"/>
            <a:t> au </a:t>
          </a:r>
          <a:r>
            <a:rPr lang="en-US" sz="2800" kern="1200" dirty="0" err="1"/>
            <a:t>niveau</a:t>
          </a:r>
          <a:r>
            <a:rPr lang="en-US" sz="2800" kern="1200" dirty="0"/>
            <a:t> du cache BFF</a:t>
          </a:r>
          <a:r>
            <a:rPr lang="fr-FR" sz="2800" kern="1200" dirty="0"/>
            <a:t>.</a:t>
          </a:r>
          <a:endParaRPr lang="en-US" sz="2800" kern="1200" dirty="0"/>
        </a:p>
      </dsp:txBody>
      <dsp:txXfrm>
        <a:off x="0" y="2011680"/>
        <a:ext cx="4375674" cy="20116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90AAF-F44B-4A90-98A1-CB193966E812}">
      <dsp:nvSpPr>
        <dsp:cNvPr id="0" name=""/>
        <dsp:cNvSpPr/>
      </dsp:nvSpPr>
      <dsp:spPr>
        <a:xfrm>
          <a:off x="0" y="0"/>
          <a:ext cx="43756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4D0C2-0199-47AB-ADE5-94C8B5130356}">
      <dsp:nvSpPr>
        <dsp:cNvPr id="0" name=""/>
        <dsp:cNvSpPr/>
      </dsp:nvSpPr>
      <dsp:spPr>
        <a:xfrm>
          <a:off x="0" y="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fr-FR" sz="4400" kern="1200" dirty="0">
              <a:solidFill>
                <a:srgbClr val="FF0000"/>
              </a:solidFill>
            </a:rPr>
            <a:t>Dont’: </a:t>
          </a:r>
          <a:r>
            <a:rPr lang="fr-FR" sz="4400" kern="1200" dirty="0"/>
            <a:t>Duplication de code.</a:t>
          </a:r>
          <a:endParaRPr lang="en-US" sz="4400" kern="1200" dirty="0"/>
        </a:p>
      </dsp:txBody>
      <dsp:txXfrm>
        <a:off x="0" y="0"/>
        <a:ext cx="4375674" cy="2011680"/>
      </dsp:txXfrm>
    </dsp:sp>
    <dsp:sp modelId="{8085405E-EBB0-48AF-8D91-23368420E481}">
      <dsp:nvSpPr>
        <dsp:cNvPr id="0" name=""/>
        <dsp:cNvSpPr/>
      </dsp:nvSpPr>
      <dsp:spPr>
        <a:xfrm>
          <a:off x="0" y="2011680"/>
          <a:ext cx="4375674" cy="0"/>
        </a:xfrm>
        <a:prstGeom prst="line">
          <a:avLst/>
        </a:prstGeom>
        <a:solidFill>
          <a:schemeClr val="accent2">
            <a:hueOff val="-9067203"/>
            <a:satOff val="5236"/>
            <a:lumOff val="-9607"/>
            <a:alphaOff val="0"/>
          </a:schemeClr>
        </a:solidFill>
        <a:ln w="15875" cap="flat" cmpd="sng" algn="ctr">
          <a:solidFill>
            <a:schemeClr val="accent2">
              <a:hueOff val="-9067203"/>
              <a:satOff val="5236"/>
              <a:lumOff val="-96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1F668-9F83-4C88-8E79-DA34C2746D8C}">
      <dsp:nvSpPr>
        <dsp:cNvPr id="0" name=""/>
        <dsp:cNvSpPr/>
      </dsp:nvSpPr>
      <dsp:spPr>
        <a:xfrm>
          <a:off x="0" y="201168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fr-FR" sz="4400" kern="1200" dirty="0">
              <a:solidFill>
                <a:srgbClr val="00B050"/>
              </a:solidFill>
            </a:rPr>
            <a:t>Do: </a:t>
          </a:r>
          <a:r>
            <a:rPr lang="en-US" sz="4400" kern="1200" dirty="0" err="1"/>
            <a:t>Utilisation</a:t>
          </a:r>
          <a:r>
            <a:rPr lang="en-US" sz="4400" kern="1200" dirty="0"/>
            <a:t> des HOCs, Config et Utils</a:t>
          </a:r>
          <a:r>
            <a:rPr lang="fr-FR" sz="4400" kern="1200" dirty="0"/>
            <a:t>.</a:t>
          </a:r>
          <a:endParaRPr lang="en-US" sz="4400" kern="1200" dirty="0"/>
        </a:p>
      </dsp:txBody>
      <dsp:txXfrm>
        <a:off x="0" y="2011680"/>
        <a:ext cx="4375674" cy="20116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B2E71-02FD-45F3-B707-25225A45C1F2}">
      <dsp:nvSpPr>
        <dsp:cNvPr id="0" name=""/>
        <dsp:cNvSpPr/>
      </dsp:nvSpPr>
      <dsp:spPr>
        <a:xfrm>
          <a:off x="0" y="361853"/>
          <a:ext cx="6127931" cy="124992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dirty="0"/>
            <a:t>Utilisation de </a:t>
          </a:r>
          <a:r>
            <a:rPr lang="fr-FR" sz="2500" kern="1200" dirty="0" err="1"/>
            <a:t>Redux</a:t>
          </a:r>
          <a:r>
            <a:rPr lang="fr-FR" sz="2500" kern="1200" dirty="0"/>
            <a:t> et Saga.</a:t>
          </a:r>
          <a:endParaRPr lang="en-US" sz="2500" kern="1200" dirty="0"/>
        </a:p>
      </dsp:txBody>
      <dsp:txXfrm>
        <a:off x="61016" y="422869"/>
        <a:ext cx="6005899" cy="1127891"/>
      </dsp:txXfrm>
    </dsp:sp>
    <dsp:sp modelId="{5BCEA121-CC14-4F3F-B741-A048EB7B731F}">
      <dsp:nvSpPr>
        <dsp:cNvPr id="0" name=""/>
        <dsp:cNvSpPr/>
      </dsp:nvSpPr>
      <dsp:spPr>
        <a:xfrm>
          <a:off x="0" y="1683777"/>
          <a:ext cx="6127931" cy="1249923"/>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dirty="0"/>
            <a:t>Clean-</a:t>
          </a:r>
          <a:r>
            <a:rPr lang="fr-FR" sz="2500" kern="1200" dirty="0" err="1"/>
            <a:t>effect</a:t>
          </a:r>
          <a:r>
            <a:rPr lang="fr-FR" sz="2500" kern="1200" dirty="0"/>
            <a:t> n’est pas suffisant pour un appel asynchrone.</a:t>
          </a:r>
          <a:endParaRPr lang="en-US" sz="2500" kern="1200" dirty="0"/>
        </a:p>
      </dsp:txBody>
      <dsp:txXfrm>
        <a:off x="61016" y="1744793"/>
        <a:ext cx="6005899" cy="1127891"/>
      </dsp:txXfrm>
    </dsp:sp>
    <dsp:sp modelId="{D105E21D-2154-4FF1-BC4C-D6B22A827B42}">
      <dsp:nvSpPr>
        <dsp:cNvPr id="0" name=""/>
        <dsp:cNvSpPr/>
      </dsp:nvSpPr>
      <dsp:spPr>
        <a:xfrm>
          <a:off x="0" y="3005700"/>
          <a:ext cx="6127931" cy="1249923"/>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dirty="0"/>
            <a:t>Il n’y a pas un mécanisme natif pour annuler une Promise une fois lancée (</a:t>
          </a:r>
          <a:r>
            <a:rPr lang="fr-FR" sz="2500" kern="1200" dirty="0" err="1"/>
            <a:t>AbortController</a:t>
          </a:r>
          <a:r>
            <a:rPr lang="fr-FR" sz="2500" kern="1200" dirty="0"/>
            <a:t> est récent et non encore tester avec </a:t>
          </a:r>
          <a:r>
            <a:rPr lang="fr-FR" sz="2500" kern="1200" dirty="0" err="1"/>
            <a:t>React</a:t>
          </a:r>
          <a:r>
            <a:rPr lang="fr-FR" sz="2500" kern="1200" dirty="0"/>
            <a:t>).</a:t>
          </a:r>
          <a:endParaRPr lang="en-US" sz="2500" kern="1200" dirty="0"/>
        </a:p>
      </dsp:txBody>
      <dsp:txXfrm>
        <a:off x="61016" y="3066716"/>
        <a:ext cx="6005899" cy="112789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B2E71-02FD-45F3-B707-25225A45C1F2}">
      <dsp:nvSpPr>
        <dsp:cNvPr id="0" name=""/>
        <dsp:cNvSpPr/>
      </dsp:nvSpPr>
      <dsp:spPr>
        <a:xfrm>
          <a:off x="0" y="35667"/>
          <a:ext cx="5491624" cy="134652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FR" sz="2700" kern="1200" dirty="0"/>
            <a:t>Le routage ne doit pas être fait au niveau de </a:t>
          </a:r>
          <a:r>
            <a:rPr lang="fr-FR" sz="2700" kern="1200" dirty="0" err="1"/>
            <a:t>render</a:t>
          </a:r>
          <a:r>
            <a:rPr lang="fr-FR" sz="2700" kern="1200" dirty="0"/>
            <a:t>.</a:t>
          </a:r>
          <a:endParaRPr lang="en-US" sz="2700" kern="1200" dirty="0"/>
        </a:p>
      </dsp:txBody>
      <dsp:txXfrm>
        <a:off x="65732" y="101399"/>
        <a:ext cx="5360160" cy="1215059"/>
      </dsp:txXfrm>
    </dsp:sp>
    <dsp:sp modelId="{5BCEA121-CC14-4F3F-B741-A048EB7B731F}">
      <dsp:nvSpPr>
        <dsp:cNvPr id="0" name=""/>
        <dsp:cNvSpPr/>
      </dsp:nvSpPr>
      <dsp:spPr>
        <a:xfrm>
          <a:off x="0" y="1459951"/>
          <a:ext cx="5491624" cy="1346523"/>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FR" sz="2700" kern="1200" dirty="0"/>
            <a:t>L’appel aux services http ne doit pas être fait au niveau du </a:t>
          </a:r>
          <a:r>
            <a:rPr lang="fr-FR" sz="2700" kern="1200" dirty="0" err="1"/>
            <a:t>render</a:t>
          </a:r>
          <a:r>
            <a:rPr lang="fr-FR" sz="2700" kern="1200" dirty="0"/>
            <a:t>.</a:t>
          </a:r>
          <a:endParaRPr lang="en-US" sz="2700" kern="1200" dirty="0"/>
        </a:p>
      </dsp:txBody>
      <dsp:txXfrm>
        <a:off x="65732" y="1525683"/>
        <a:ext cx="5360160" cy="1215059"/>
      </dsp:txXfrm>
    </dsp:sp>
    <dsp:sp modelId="{D105E21D-2154-4FF1-BC4C-D6B22A827B42}">
      <dsp:nvSpPr>
        <dsp:cNvPr id="0" name=""/>
        <dsp:cNvSpPr/>
      </dsp:nvSpPr>
      <dsp:spPr>
        <a:xfrm>
          <a:off x="0" y="2884235"/>
          <a:ext cx="5491624" cy="1346523"/>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FR" sz="2700" kern="1200" dirty="0"/>
            <a:t>Il faut plutôt exploiter </a:t>
          </a:r>
          <a:r>
            <a:rPr lang="fr-FR" sz="2700" kern="1200" dirty="0" err="1"/>
            <a:t>componentDidUpdate</a:t>
          </a:r>
          <a:r>
            <a:rPr lang="fr-FR" sz="2700" kern="1200" dirty="0"/>
            <a:t> ou </a:t>
          </a:r>
          <a:r>
            <a:rPr lang="fr-FR" sz="2700" kern="1200" dirty="0" err="1"/>
            <a:t>componentDidMount</a:t>
          </a:r>
          <a:r>
            <a:rPr lang="fr-FR" sz="2700" kern="1200" dirty="0"/>
            <a:t>.</a:t>
          </a:r>
          <a:endParaRPr lang="en-US" sz="2700" kern="1200" dirty="0"/>
        </a:p>
      </dsp:txBody>
      <dsp:txXfrm>
        <a:off x="65732" y="2949967"/>
        <a:ext cx="5360160" cy="121505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B2E71-02FD-45F3-B707-25225A45C1F2}">
      <dsp:nvSpPr>
        <dsp:cNvPr id="0" name=""/>
        <dsp:cNvSpPr/>
      </dsp:nvSpPr>
      <dsp:spPr>
        <a:xfrm>
          <a:off x="0" y="37117"/>
          <a:ext cx="5060262" cy="19948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dirty="0"/>
            <a:t>Il n'est pas recommandé d'utiliser des key aléatoires, </a:t>
          </a:r>
          <a:r>
            <a:rPr lang="fr-FR" sz="3100" kern="1200" dirty="0" err="1"/>
            <a:t>random</a:t>
          </a:r>
          <a:r>
            <a:rPr lang="fr-FR" sz="3100" kern="1200" dirty="0"/>
            <a:t>() ou la librairie </a:t>
          </a:r>
          <a:r>
            <a:rPr lang="fr-FR" sz="3100" kern="1200" dirty="0" err="1"/>
            <a:t>uuid</a:t>
          </a:r>
          <a:r>
            <a:rPr lang="fr-FR" sz="3100" kern="1200" dirty="0"/>
            <a:t> (v4()).</a:t>
          </a:r>
          <a:endParaRPr lang="en-US" sz="3100" kern="1200" dirty="0"/>
        </a:p>
      </dsp:txBody>
      <dsp:txXfrm>
        <a:off x="97381" y="134498"/>
        <a:ext cx="4865500" cy="1800088"/>
      </dsp:txXfrm>
    </dsp:sp>
    <dsp:sp modelId="{5BCEA121-CC14-4F3F-B741-A048EB7B731F}">
      <dsp:nvSpPr>
        <dsp:cNvPr id="0" name=""/>
        <dsp:cNvSpPr/>
      </dsp:nvSpPr>
      <dsp:spPr>
        <a:xfrm>
          <a:off x="0" y="2121247"/>
          <a:ext cx="5060262" cy="199485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dirty="0"/>
            <a:t>Il n'est pas recommandé d'utiliser les index comme des keys.</a:t>
          </a:r>
          <a:endParaRPr lang="en-US" sz="3100" kern="1200" dirty="0"/>
        </a:p>
      </dsp:txBody>
      <dsp:txXfrm>
        <a:off x="97381" y="2218628"/>
        <a:ext cx="4865500" cy="18000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05B11-7352-4B63-BE4B-5143C3E45015}">
      <dsp:nvSpPr>
        <dsp:cNvPr id="0" name=""/>
        <dsp:cNvSpPr/>
      </dsp:nvSpPr>
      <dsp:spPr>
        <a:xfrm>
          <a:off x="0" y="1588"/>
          <a:ext cx="9720262" cy="127264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fr-FR" sz="3500" kern="1200" dirty="0" err="1"/>
            <a:t>React</a:t>
          </a:r>
          <a:r>
            <a:rPr lang="fr-FR" sz="3500" kern="1200" dirty="0"/>
            <a:t> est déclarative.</a:t>
          </a:r>
          <a:endParaRPr lang="en-US" sz="3500" kern="1200" dirty="0"/>
        </a:p>
      </dsp:txBody>
      <dsp:txXfrm>
        <a:off x="62126" y="63714"/>
        <a:ext cx="9596010" cy="1148397"/>
      </dsp:txXfrm>
    </dsp:sp>
    <dsp:sp modelId="{3B1A6638-D324-4C20-8574-B34EB2028A89}">
      <dsp:nvSpPr>
        <dsp:cNvPr id="0" name=""/>
        <dsp:cNvSpPr/>
      </dsp:nvSpPr>
      <dsp:spPr>
        <a:xfrm>
          <a:off x="0" y="1375037"/>
          <a:ext cx="9720262" cy="1272649"/>
        </a:xfrm>
        <a:prstGeom prst="roundRect">
          <a:avLst/>
        </a:prstGeom>
        <a:solidFill>
          <a:schemeClr val="accent2">
            <a:hueOff val="-4533602"/>
            <a:satOff val="2618"/>
            <a:lumOff val="-480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fr-FR" sz="3500" kern="1200" dirty="0" err="1"/>
            <a:t>dangerouslySetInnerHTML</a:t>
          </a:r>
          <a:r>
            <a:rPr lang="fr-FR" sz="3500" kern="1200" dirty="0"/>
            <a:t> doit être le cas particulier.</a:t>
          </a:r>
          <a:endParaRPr lang="en-US" sz="3500" kern="1200" dirty="0"/>
        </a:p>
      </dsp:txBody>
      <dsp:txXfrm>
        <a:off x="62126" y="1437163"/>
        <a:ext cx="9596010" cy="1148397"/>
      </dsp:txXfrm>
    </dsp:sp>
    <dsp:sp modelId="{96B73FD0-5A86-4CD1-BB48-8FEA19BD2132}">
      <dsp:nvSpPr>
        <dsp:cNvPr id="0" name=""/>
        <dsp:cNvSpPr/>
      </dsp:nvSpPr>
      <dsp:spPr>
        <a:xfrm>
          <a:off x="0" y="2748487"/>
          <a:ext cx="9720262" cy="1272649"/>
        </a:xfrm>
        <a:prstGeom prst="roundRect">
          <a:avLst/>
        </a:prstGeom>
        <a:solidFill>
          <a:schemeClr val="accent2">
            <a:hueOff val="-9067203"/>
            <a:satOff val="5236"/>
            <a:lumOff val="-960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fr-FR" sz="3500" kern="1200" dirty="0"/>
            <a:t>La chaîne html passée doit être purifiée avec </a:t>
          </a:r>
          <a:r>
            <a:rPr lang="fr-FR" sz="3500" kern="1200" dirty="0" err="1">
              <a:hlinkClick xmlns:r="http://schemas.openxmlformats.org/officeDocument/2006/relationships" r:id="rId1"/>
            </a:rPr>
            <a:t>DOMPurify</a:t>
          </a:r>
          <a:r>
            <a:rPr lang="fr-FR" sz="3500" kern="1200" dirty="0"/>
            <a:t>.</a:t>
          </a:r>
          <a:endParaRPr lang="en-US" sz="3500" kern="1200" dirty="0"/>
        </a:p>
      </dsp:txBody>
      <dsp:txXfrm>
        <a:off x="62126" y="2810613"/>
        <a:ext cx="9596010" cy="114839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05B11-7352-4B63-BE4B-5143C3E45015}">
      <dsp:nvSpPr>
        <dsp:cNvPr id="0" name=""/>
        <dsp:cNvSpPr/>
      </dsp:nvSpPr>
      <dsp:spPr>
        <a:xfrm>
          <a:off x="0" y="398112"/>
          <a:ext cx="9720262" cy="6844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fr-FR" sz="3000" kern="1200" dirty="0" err="1"/>
            <a:t>React</a:t>
          </a:r>
          <a:r>
            <a:rPr lang="fr-FR" sz="3000" kern="1200" dirty="0"/>
            <a:t> est déclarative.</a:t>
          </a:r>
          <a:endParaRPr lang="en-US" sz="3000" kern="1200" dirty="0"/>
        </a:p>
      </dsp:txBody>
      <dsp:txXfrm>
        <a:off x="33412" y="431524"/>
        <a:ext cx="9653438" cy="617626"/>
      </dsp:txXfrm>
    </dsp:sp>
    <dsp:sp modelId="{3B1A6638-D324-4C20-8574-B34EB2028A89}">
      <dsp:nvSpPr>
        <dsp:cNvPr id="0" name=""/>
        <dsp:cNvSpPr/>
      </dsp:nvSpPr>
      <dsp:spPr>
        <a:xfrm>
          <a:off x="0" y="1168962"/>
          <a:ext cx="9720262" cy="684450"/>
        </a:xfrm>
        <a:prstGeom prst="roundRect">
          <a:avLst/>
        </a:prstGeom>
        <a:solidFill>
          <a:schemeClr val="accent2">
            <a:hueOff val="-4533602"/>
            <a:satOff val="2618"/>
            <a:lumOff val="-480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There are a few good use cases for refs: </a:t>
          </a:r>
        </a:p>
      </dsp:txBody>
      <dsp:txXfrm>
        <a:off x="33412" y="1202374"/>
        <a:ext cx="9653438" cy="617626"/>
      </dsp:txXfrm>
    </dsp:sp>
    <dsp:sp modelId="{ED0CA46B-6149-44FF-A389-59906A289396}">
      <dsp:nvSpPr>
        <dsp:cNvPr id="0" name=""/>
        <dsp:cNvSpPr/>
      </dsp:nvSpPr>
      <dsp:spPr>
        <a:xfrm>
          <a:off x="0" y="1853412"/>
          <a:ext cx="9720262" cy="1086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61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err="1"/>
            <a:t>Managing focus, text selection, or media playback.</a:t>
          </a:r>
        </a:p>
        <a:p>
          <a:pPr marL="228600" lvl="1" indent="-228600" algn="l" defTabSz="1022350">
            <a:lnSpc>
              <a:spcPct val="90000"/>
            </a:lnSpc>
            <a:spcBef>
              <a:spcPct val="0"/>
            </a:spcBef>
            <a:spcAft>
              <a:spcPct val="20000"/>
            </a:spcAft>
            <a:buChar char="•"/>
          </a:pPr>
          <a:r>
            <a:rPr lang="en-US" sz="2300" kern="1200" dirty="0" err="1"/>
            <a:t>Triggering imperative animations.</a:t>
          </a:r>
        </a:p>
        <a:p>
          <a:pPr marL="228600" lvl="1" indent="-228600" algn="l" defTabSz="1022350">
            <a:lnSpc>
              <a:spcPct val="90000"/>
            </a:lnSpc>
            <a:spcBef>
              <a:spcPct val="0"/>
            </a:spcBef>
            <a:spcAft>
              <a:spcPct val="20000"/>
            </a:spcAft>
            <a:buChar char="•"/>
          </a:pPr>
          <a:r>
            <a:rPr lang="en-US" sz="2300" kern="1200" dirty="0" err="1"/>
            <a:t>Integrating with third-party DOM libraries.</a:t>
          </a:r>
        </a:p>
      </dsp:txBody>
      <dsp:txXfrm>
        <a:off x="0" y="1853412"/>
        <a:ext cx="9720262" cy="1086750"/>
      </dsp:txXfrm>
    </dsp:sp>
    <dsp:sp modelId="{96B73FD0-5A86-4CD1-BB48-8FEA19BD2132}">
      <dsp:nvSpPr>
        <dsp:cNvPr id="0" name=""/>
        <dsp:cNvSpPr/>
      </dsp:nvSpPr>
      <dsp:spPr>
        <a:xfrm>
          <a:off x="0" y="2940162"/>
          <a:ext cx="9720262" cy="684450"/>
        </a:xfrm>
        <a:prstGeom prst="roundRect">
          <a:avLst/>
        </a:prstGeom>
        <a:solidFill>
          <a:schemeClr val="accent2">
            <a:hueOff val="-9067203"/>
            <a:satOff val="5236"/>
            <a:lumOff val="-960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Avoid using refs for anything that can be done declaratively.</a:t>
          </a:r>
        </a:p>
      </dsp:txBody>
      <dsp:txXfrm>
        <a:off x="33412" y="2973574"/>
        <a:ext cx="9653438" cy="617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A139E-3923-4003-8534-6D9ABAB37EAF}">
      <dsp:nvSpPr>
        <dsp:cNvPr id="0" name=""/>
        <dsp:cNvSpPr/>
      </dsp:nvSpPr>
      <dsp:spPr>
        <a:xfrm>
          <a:off x="0" y="413065"/>
          <a:ext cx="10896600" cy="6300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EF202F-8DC9-4F7C-9ED8-5EDA5E65EA4A}">
      <dsp:nvSpPr>
        <dsp:cNvPr id="0" name=""/>
        <dsp:cNvSpPr/>
      </dsp:nvSpPr>
      <dsp:spPr>
        <a:xfrm>
          <a:off x="544830" y="44065"/>
          <a:ext cx="7627620" cy="7380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306" tIns="0" rIns="288306" bIns="0" numCol="1" spcCol="1270" anchor="ctr" anchorCtr="0">
          <a:noAutofit/>
        </a:bodyPr>
        <a:lstStyle/>
        <a:p>
          <a:pPr marL="0" lvl="0" indent="0" algn="l" defTabSz="1111250">
            <a:lnSpc>
              <a:spcPct val="90000"/>
            </a:lnSpc>
            <a:spcBef>
              <a:spcPct val="0"/>
            </a:spcBef>
            <a:spcAft>
              <a:spcPct val="35000"/>
            </a:spcAft>
            <a:buNone/>
          </a:pPr>
          <a:r>
            <a:rPr lang="fr-FR" sz="2500" kern="1200" dirty="0"/>
            <a:t>Maintenabilité</a:t>
          </a:r>
          <a:endParaRPr lang="en-US" sz="2500" kern="1200" dirty="0"/>
        </a:p>
      </dsp:txBody>
      <dsp:txXfrm>
        <a:off x="580856" y="80091"/>
        <a:ext cx="7555568" cy="665948"/>
      </dsp:txXfrm>
    </dsp:sp>
    <dsp:sp modelId="{8371EEDA-0D03-49B9-8513-5B913A9B0114}">
      <dsp:nvSpPr>
        <dsp:cNvPr id="0" name=""/>
        <dsp:cNvSpPr/>
      </dsp:nvSpPr>
      <dsp:spPr>
        <a:xfrm>
          <a:off x="0" y="1547065"/>
          <a:ext cx="10896600" cy="6300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D90BB4-29C8-46BA-8FB4-50888D44B97E}">
      <dsp:nvSpPr>
        <dsp:cNvPr id="0" name=""/>
        <dsp:cNvSpPr/>
      </dsp:nvSpPr>
      <dsp:spPr>
        <a:xfrm>
          <a:off x="544830" y="1178065"/>
          <a:ext cx="7627620" cy="7380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306" tIns="0" rIns="288306" bIns="0" numCol="1" spcCol="1270" anchor="ctr" anchorCtr="0">
          <a:noAutofit/>
        </a:bodyPr>
        <a:lstStyle/>
        <a:p>
          <a:pPr marL="0" lvl="0" indent="0" algn="l" defTabSz="1111250">
            <a:lnSpc>
              <a:spcPct val="90000"/>
            </a:lnSpc>
            <a:spcBef>
              <a:spcPct val="0"/>
            </a:spcBef>
            <a:spcAft>
              <a:spcPct val="35000"/>
            </a:spcAft>
            <a:buNone/>
          </a:pPr>
          <a:r>
            <a:rPr lang="fr-FR" sz="2500" kern="1200" dirty="0"/>
            <a:t>Performances</a:t>
          </a:r>
          <a:endParaRPr lang="en-US" sz="2500" kern="1200" dirty="0"/>
        </a:p>
      </dsp:txBody>
      <dsp:txXfrm>
        <a:off x="580856" y="1214091"/>
        <a:ext cx="7555568" cy="665948"/>
      </dsp:txXfrm>
    </dsp:sp>
    <dsp:sp modelId="{8D334848-C938-49C1-A846-0D0898B79234}">
      <dsp:nvSpPr>
        <dsp:cNvPr id="0" name=""/>
        <dsp:cNvSpPr/>
      </dsp:nvSpPr>
      <dsp:spPr>
        <a:xfrm>
          <a:off x="0" y="2681065"/>
          <a:ext cx="10896600" cy="63000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83BE97-B71F-441D-988A-05E72B7384E2}">
      <dsp:nvSpPr>
        <dsp:cNvPr id="0" name=""/>
        <dsp:cNvSpPr/>
      </dsp:nvSpPr>
      <dsp:spPr>
        <a:xfrm>
          <a:off x="544830" y="2312065"/>
          <a:ext cx="7627620" cy="7380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306" tIns="0" rIns="288306" bIns="0" numCol="1" spcCol="1270" anchor="ctr" anchorCtr="0">
          <a:noAutofit/>
        </a:bodyPr>
        <a:lstStyle/>
        <a:p>
          <a:pPr marL="0" lvl="0" indent="0" algn="l" defTabSz="1111250">
            <a:lnSpc>
              <a:spcPct val="90000"/>
            </a:lnSpc>
            <a:spcBef>
              <a:spcPct val="0"/>
            </a:spcBef>
            <a:spcAft>
              <a:spcPct val="35000"/>
            </a:spcAft>
            <a:buNone/>
          </a:pPr>
          <a:r>
            <a:rPr lang="fr-FR" sz="2500" kern="1200" dirty="0"/>
            <a:t>Efficacité</a:t>
          </a:r>
          <a:endParaRPr lang="en-US" sz="2500" kern="1200" dirty="0"/>
        </a:p>
      </dsp:txBody>
      <dsp:txXfrm>
        <a:off x="580856" y="2348091"/>
        <a:ext cx="7555568" cy="66594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05B11-7352-4B63-BE4B-5143C3E45015}">
      <dsp:nvSpPr>
        <dsp:cNvPr id="0" name=""/>
        <dsp:cNvSpPr/>
      </dsp:nvSpPr>
      <dsp:spPr>
        <a:xfrm>
          <a:off x="0" y="47462"/>
          <a:ext cx="9720262" cy="94539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Tout dépend de la quantité des données à afficher.</a:t>
          </a:r>
          <a:endParaRPr lang="en-US" sz="2600" kern="1200" dirty="0"/>
        </a:p>
      </dsp:txBody>
      <dsp:txXfrm>
        <a:off x="46150" y="93612"/>
        <a:ext cx="9627962" cy="853096"/>
      </dsp:txXfrm>
    </dsp:sp>
    <dsp:sp modelId="{1697C3D9-8EC9-4DBB-BA3D-A32B053229EC}">
      <dsp:nvSpPr>
        <dsp:cNvPr id="0" name=""/>
        <dsp:cNvSpPr/>
      </dsp:nvSpPr>
      <dsp:spPr>
        <a:xfrm>
          <a:off x="0" y="1067739"/>
          <a:ext cx="9720262" cy="945396"/>
        </a:xfrm>
        <a:prstGeom prst="roundRect">
          <a:avLst/>
        </a:prstGeom>
        <a:solidFill>
          <a:schemeClr val="accent2">
            <a:hueOff val="-4533602"/>
            <a:satOff val="2618"/>
            <a:lumOff val="-480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Si la quantité des données est limité en PROD ( &lt;= 10 éléments), </a:t>
          </a:r>
          <a:r>
            <a:rPr lang="fr-FR" sz="2600" kern="1200" dirty="0" err="1"/>
            <a:t>map</a:t>
          </a:r>
          <a:r>
            <a:rPr lang="fr-FR" sz="2600" kern="1200" dirty="0"/>
            <a:t> peut être utilisé.</a:t>
          </a:r>
          <a:endParaRPr lang="en-US" sz="2600" kern="1200" dirty="0"/>
        </a:p>
      </dsp:txBody>
      <dsp:txXfrm>
        <a:off x="46150" y="1113889"/>
        <a:ext cx="9627962" cy="853096"/>
      </dsp:txXfrm>
    </dsp:sp>
    <dsp:sp modelId="{059E407E-C6BE-490E-9AD2-B2B4D7D24CDF}">
      <dsp:nvSpPr>
        <dsp:cNvPr id="0" name=""/>
        <dsp:cNvSpPr/>
      </dsp:nvSpPr>
      <dsp:spPr>
        <a:xfrm>
          <a:off x="0" y="2088015"/>
          <a:ext cx="9720262" cy="945396"/>
        </a:xfrm>
        <a:prstGeom prst="roundRect">
          <a:avLst/>
        </a:prstGeom>
        <a:solidFill>
          <a:schemeClr val="accent2">
            <a:hueOff val="-9067203"/>
            <a:satOff val="5236"/>
            <a:lumOff val="-960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Si la quantité de données dépasse 10 éléments, ces techniques sont à privilégier :</a:t>
          </a:r>
          <a:endParaRPr lang="en-US" sz="2600" kern="1200" dirty="0"/>
        </a:p>
      </dsp:txBody>
      <dsp:txXfrm>
        <a:off x="46150" y="2134165"/>
        <a:ext cx="9627962" cy="853096"/>
      </dsp:txXfrm>
    </dsp:sp>
    <dsp:sp modelId="{4EBA677F-108A-4A70-8B8C-9FDCA3400D46}">
      <dsp:nvSpPr>
        <dsp:cNvPr id="0" name=""/>
        <dsp:cNvSpPr/>
      </dsp:nvSpPr>
      <dsp:spPr>
        <a:xfrm>
          <a:off x="0" y="3033412"/>
          <a:ext cx="9720262"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61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fr-FR" sz="2000" kern="1200" dirty="0" err="1"/>
            <a:t>SGList</a:t>
          </a:r>
          <a:r>
            <a:rPr lang="fr-FR" sz="2000" kern="1200" dirty="0"/>
            <a:t> avec </a:t>
          </a:r>
          <a:r>
            <a:rPr lang="fr-FR" sz="2000" kern="1200" dirty="0" err="1"/>
            <a:t>Load</a:t>
          </a:r>
          <a:r>
            <a:rPr lang="fr-FR" sz="2000" kern="1200" dirty="0"/>
            <a:t> more</a:t>
          </a:r>
          <a:endParaRPr lang="en-US" sz="2000" kern="1200" dirty="0"/>
        </a:p>
        <a:p>
          <a:pPr marL="228600" lvl="1" indent="-228600" algn="l" defTabSz="889000">
            <a:lnSpc>
              <a:spcPct val="90000"/>
            </a:lnSpc>
            <a:spcBef>
              <a:spcPct val="0"/>
            </a:spcBef>
            <a:spcAft>
              <a:spcPct val="20000"/>
            </a:spcAft>
            <a:buChar char="•"/>
          </a:pPr>
          <a:r>
            <a:rPr lang="fr-FR" sz="2000" kern="1200" dirty="0" err="1"/>
            <a:t>SGList</a:t>
          </a:r>
          <a:r>
            <a:rPr lang="fr-FR" sz="2000" kern="1200" dirty="0"/>
            <a:t> ou </a:t>
          </a:r>
          <a:r>
            <a:rPr lang="fr-FR" sz="2000" kern="1200" dirty="0" err="1"/>
            <a:t>SGTable</a:t>
          </a:r>
          <a:r>
            <a:rPr lang="fr-FR" sz="2000" kern="1200" dirty="0"/>
            <a:t> avec pagination</a:t>
          </a:r>
          <a:endParaRPr lang="en-US" sz="2000" kern="1200" dirty="0"/>
        </a:p>
        <a:p>
          <a:pPr marL="228600" lvl="1" indent="-228600" algn="l" defTabSz="889000">
            <a:lnSpc>
              <a:spcPct val="90000"/>
            </a:lnSpc>
            <a:spcBef>
              <a:spcPct val="0"/>
            </a:spcBef>
            <a:spcAft>
              <a:spcPct val="20000"/>
            </a:spcAft>
            <a:buChar char="•"/>
          </a:pPr>
          <a:r>
            <a:rPr lang="fr-FR" sz="2000" kern="1200" dirty="0" err="1"/>
            <a:t>SGList</a:t>
          </a:r>
          <a:r>
            <a:rPr lang="fr-FR" sz="2000" kern="1200" dirty="0"/>
            <a:t> </a:t>
          </a:r>
          <a:r>
            <a:rPr lang="fr-FR" sz="2000" kern="1200" dirty="0" err="1"/>
            <a:t>Infinite</a:t>
          </a:r>
          <a:r>
            <a:rPr lang="fr-FR" sz="2000" kern="1200" dirty="0"/>
            <a:t> (</a:t>
          </a:r>
          <a:r>
            <a:rPr lang="fr-FR" sz="2000" kern="1200" dirty="0" err="1"/>
            <a:t>windowing</a:t>
          </a:r>
          <a:r>
            <a:rPr lang="fr-FR" sz="2000" kern="1200" dirty="0"/>
            <a:t>)</a:t>
          </a:r>
          <a:endParaRPr lang="en-US" sz="2000" kern="1200" dirty="0"/>
        </a:p>
      </dsp:txBody>
      <dsp:txXfrm>
        <a:off x="0" y="3033412"/>
        <a:ext cx="9720262" cy="9418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05B11-7352-4B63-BE4B-5143C3E45015}">
      <dsp:nvSpPr>
        <dsp:cNvPr id="0" name=""/>
        <dsp:cNvSpPr/>
      </dsp:nvSpPr>
      <dsp:spPr>
        <a:xfrm>
          <a:off x="0" y="11600"/>
          <a:ext cx="7093131" cy="54542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dirty="0"/>
            <a:t>Les noms doivent être contextualisés (</a:t>
          </a:r>
          <a:r>
            <a:rPr lang="fr-FR" sz="1500" kern="1200" dirty="0" err="1"/>
            <a:t>bounded</a:t>
          </a:r>
          <a:r>
            <a:rPr lang="fr-FR" sz="1500" kern="1200" dirty="0"/>
            <a:t> </a:t>
          </a:r>
          <a:r>
            <a:rPr lang="fr-FR" sz="1500" kern="1200" dirty="0" err="1"/>
            <a:t>context</a:t>
          </a:r>
          <a:r>
            <a:rPr lang="fr-FR" sz="1500" kern="1200" dirty="0"/>
            <a:t>).</a:t>
          </a:r>
          <a:endParaRPr lang="en-US" sz="1500" kern="1200" dirty="0"/>
        </a:p>
      </dsp:txBody>
      <dsp:txXfrm>
        <a:off x="26625" y="38225"/>
        <a:ext cx="7039881" cy="492171"/>
      </dsp:txXfrm>
    </dsp:sp>
    <dsp:sp modelId="{27E0062F-5DC0-432F-9092-3B32FA770AF1}">
      <dsp:nvSpPr>
        <dsp:cNvPr id="0" name=""/>
        <dsp:cNvSpPr/>
      </dsp:nvSpPr>
      <dsp:spPr>
        <a:xfrm>
          <a:off x="0" y="600221"/>
          <a:ext cx="7093131" cy="545421"/>
        </a:xfrm>
        <a:prstGeom prst="roundRect">
          <a:avLst/>
        </a:prstGeom>
        <a:solidFill>
          <a:schemeClr val="accent2">
            <a:hueOff val="-1813441"/>
            <a:satOff val="1047"/>
            <a:lumOff val="-192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dirty="0"/>
            <a:t>Les noms vont servir comme des mots clés pour facilement retrouver la partie du code.</a:t>
          </a:r>
          <a:endParaRPr lang="en-US" sz="1500" kern="1200" dirty="0"/>
        </a:p>
      </dsp:txBody>
      <dsp:txXfrm>
        <a:off x="26625" y="626846"/>
        <a:ext cx="7039881" cy="492171"/>
      </dsp:txXfrm>
    </dsp:sp>
    <dsp:sp modelId="{6BFEA241-9DA7-4C46-A687-98FAA46E6584}">
      <dsp:nvSpPr>
        <dsp:cNvPr id="0" name=""/>
        <dsp:cNvSpPr/>
      </dsp:nvSpPr>
      <dsp:spPr>
        <a:xfrm>
          <a:off x="0" y="1188842"/>
          <a:ext cx="7093131" cy="545421"/>
        </a:xfrm>
        <a:prstGeom prst="roundRect">
          <a:avLst/>
        </a:prstGeom>
        <a:solidFill>
          <a:schemeClr val="accent2">
            <a:hueOff val="-3626881"/>
            <a:satOff val="2094"/>
            <a:lumOff val="-384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dirty="0"/>
            <a:t>Il n’est pas recommandé d’utiliser des mots réservés dans les noms: global, force, </a:t>
          </a:r>
          <a:r>
            <a:rPr lang="fr-FR" sz="1500" kern="1200" dirty="0" err="1"/>
            <a:t>function</a:t>
          </a:r>
          <a:r>
            <a:rPr lang="fr-FR" sz="1500" kern="1200" dirty="0"/>
            <a:t>, GET, POST, ...</a:t>
          </a:r>
          <a:endParaRPr lang="en-US" sz="1500" kern="1200" dirty="0"/>
        </a:p>
      </dsp:txBody>
      <dsp:txXfrm>
        <a:off x="26625" y="1215467"/>
        <a:ext cx="7039881" cy="492171"/>
      </dsp:txXfrm>
    </dsp:sp>
    <dsp:sp modelId="{9F013461-FA9C-49B0-98AD-B96B88A1F83C}">
      <dsp:nvSpPr>
        <dsp:cNvPr id="0" name=""/>
        <dsp:cNvSpPr/>
      </dsp:nvSpPr>
      <dsp:spPr>
        <a:xfrm>
          <a:off x="0" y="1777463"/>
          <a:ext cx="7093131" cy="545421"/>
        </a:xfrm>
        <a:prstGeom prst="roundRect">
          <a:avLst/>
        </a:prstGeom>
        <a:solidFill>
          <a:schemeClr val="accent2">
            <a:hueOff val="-5440322"/>
            <a:satOff val="3142"/>
            <a:lumOff val="-57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dirty="0"/>
            <a:t>Les actions html doivent être de la forme: </a:t>
          </a:r>
          <a:r>
            <a:rPr lang="en-US" sz="1500" b="1" i="0" kern="1200" dirty="0"/>
            <a:t>on[target][type].</a:t>
          </a:r>
          <a:r>
            <a:rPr lang="fr-FR" sz="1500" b="1" i="0" kern="1200" dirty="0"/>
            <a:t> </a:t>
          </a:r>
          <a:endParaRPr lang="en-US" sz="1500" b="1" i="0" kern="1200" dirty="0"/>
        </a:p>
      </dsp:txBody>
      <dsp:txXfrm>
        <a:off x="26625" y="1804088"/>
        <a:ext cx="7039881" cy="492171"/>
      </dsp:txXfrm>
    </dsp:sp>
    <dsp:sp modelId="{3B1A6638-D324-4C20-8574-B34EB2028A89}">
      <dsp:nvSpPr>
        <dsp:cNvPr id="0" name=""/>
        <dsp:cNvSpPr/>
      </dsp:nvSpPr>
      <dsp:spPr>
        <a:xfrm>
          <a:off x="0" y="2366084"/>
          <a:ext cx="7093131" cy="545421"/>
        </a:xfrm>
        <a:prstGeom prst="roundRect">
          <a:avLst/>
        </a:prstGeom>
        <a:solidFill>
          <a:schemeClr val="accent2">
            <a:hueOff val="-7253763"/>
            <a:satOff val="4189"/>
            <a:lumOff val="-7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dirty="0"/>
            <a:t>En cas de </a:t>
          </a:r>
          <a:r>
            <a:rPr lang="fr-FR" sz="1500" kern="1200" dirty="0" err="1"/>
            <a:t>refactoring</a:t>
          </a:r>
          <a:r>
            <a:rPr lang="fr-FR" sz="1500" kern="1200" dirty="0"/>
            <a:t>, on limite les régressions.</a:t>
          </a:r>
          <a:endParaRPr lang="en-US" sz="1500" kern="1200" dirty="0"/>
        </a:p>
      </dsp:txBody>
      <dsp:txXfrm>
        <a:off x="26625" y="2392709"/>
        <a:ext cx="7039881" cy="492171"/>
      </dsp:txXfrm>
    </dsp:sp>
    <dsp:sp modelId="{96B73FD0-5A86-4CD1-BB48-8FEA19BD2132}">
      <dsp:nvSpPr>
        <dsp:cNvPr id="0" name=""/>
        <dsp:cNvSpPr/>
      </dsp:nvSpPr>
      <dsp:spPr>
        <a:xfrm>
          <a:off x="0" y="2954705"/>
          <a:ext cx="7093131" cy="545421"/>
        </a:xfrm>
        <a:prstGeom prst="roundRect">
          <a:avLst/>
        </a:prstGeom>
        <a:solidFill>
          <a:schemeClr val="accent2">
            <a:hueOff val="-9067203"/>
            <a:satOff val="5236"/>
            <a:lumOff val="-960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dirty="0"/>
            <a:t>Self </a:t>
          </a:r>
          <a:r>
            <a:rPr lang="fr-FR" sz="1500" kern="1200" dirty="0" err="1"/>
            <a:t>documented</a:t>
          </a:r>
          <a:r>
            <a:rPr lang="fr-FR" sz="1500" kern="1200" dirty="0"/>
            <a:t> code.</a:t>
          </a:r>
          <a:endParaRPr lang="en-US" sz="1500" kern="1200" dirty="0"/>
        </a:p>
      </dsp:txBody>
      <dsp:txXfrm>
        <a:off x="26625" y="2981330"/>
        <a:ext cx="7039881" cy="49217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01173-2B71-49AA-8958-6329293F43F2}">
      <dsp:nvSpPr>
        <dsp:cNvPr id="0" name=""/>
        <dsp:cNvSpPr/>
      </dsp:nvSpPr>
      <dsp:spPr>
        <a:xfrm>
          <a:off x="0" y="8249"/>
          <a:ext cx="9720262" cy="94539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Les cli incluent les bonnes pratiques de nomenclature.</a:t>
          </a:r>
          <a:endParaRPr lang="en-US" sz="2600" kern="1200" dirty="0"/>
        </a:p>
      </dsp:txBody>
      <dsp:txXfrm>
        <a:off x="46150" y="54399"/>
        <a:ext cx="9627962" cy="853096"/>
      </dsp:txXfrm>
    </dsp:sp>
    <dsp:sp modelId="{294BC24C-76B6-4024-949D-CABFE538A407}">
      <dsp:nvSpPr>
        <dsp:cNvPr id="0" name=""/>
        <dsp:cNvSpPr/>
      </dsp:nvSpPr>
      <dsp:spPr>
        <a:xfrm>
          <a:off x="0" y="1028525"/>
          <a:ext cx="9720262" cy="945396"/>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Les cli incluent les bonnes pratiques d’organisation.</a:t>
          </a:r>
          <a:endParaRPr lang="en-US" sz="2600" kern="1200" dirty="0"/>
        </a:p>
      </dsp:txBody>
      <dsp:txXfrm>
        <a:off x="46150" y="1074675"/>
        <a:ext cx="9627962" cy="853096"/>
      </dsp:txXfrm>
    </dsp:sp>
    <dsp:sp modelId="{26F53D0E-CDE5-4192-B23B-AB5E6F22FB39}">
      <dsp:nvSpPr>
        <dsp:cNvPr id="0" name=""/>
        <dsp:cNvSpPr/>
      </dsp:nvSpPr>
      <dsp:spPr>
        <a:xfrm>
          <a:off x="0" y="2048802"/>
          <a:ext cx="9720262" cy="945396"/>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Les cli génèrent des routes « </a:t>
          </a:r>
          <a:r>
            <a:rPr lang="fr-FR" sz="2600" kern="1200" dirty="0" err="1"/>
            <a:t>lazy</a:t>
          </a:r>
          <a:r>
            <a:rPr lang="fr-FR" sz="2600" kern="1200" dirty="0"/>
            <a:t> » automatiquement.</a:t>
          </a:r>
          <a:endParaRPr lang="en-US" sz="2600" kern="1200" dirty="0"/>
        </a:p>
      </dsp:txBody>
      <dsp:txXfrm>
        <a:off x="46150" y="2094952"/>
        <a:ext cx="9627962" cy="853096"/>
      </dsp:txXfrm>
    </dsp:sp>
    <dsp:sp modelId="{47D6BCD5-D856-46EA-B1F5-7151CCC65A12}">
      <dsp:nvSpPr>
        <dsp:cNvPr id="0" name=""/>
        <dsp:cNvSpPr/>
      </dsp:nvSpPr>
      <dsp:spPr>
        <a:xfrm>
          <a:off x="0" y="3069079"/>
          <a:ext cx="9720262" cy="945396"/>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Les cli permettent de créer les services automatiquement branchés à </a:t>
          </a:r>
          <a:r>
            <a:rPr lang="fr-FR" sz="2600" kern="1200" dirty="0" err="1"/>
            <a:t>Redux</a:t>
          </a:r>
          <a:r>
            <a:rPr lang="fr-FR" sz="2600" kern="1200" dirty="0"/>
            <a:t> et Saga.</a:t>
          </a:r>
          <a:endParaRPr lang="en-US" sz="2600" kern="1200" dirty="0"/>
        </a:p>
      </dsp:txBody>
      <dsp:txXfrm>
        <a:off x="46150" y="3115229"/>
        <a:ext cx="9627962" cy="8530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D539F-FACE-4292-97DD-3A76AE89F7C0}">
      <dsp:nvSpPr>
        <dsp:cNvPr id="0" name=""/>
        <dsp:cNvSpPr/>
      </dsp:nvSpPr>
      <dsp:spPr>
        <a:xfrm>
          <a:off x="0" y="349944"/>
          <a:ext cx="5641974" cy="5544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A90965C-F0C6-4B1F-8F81-076BCE1DC806}">
      <dsp:nvSpPr>
        <dsp:cNvPr id="0" name=""/>
        <dsp:cNvSpPr/>
      </dsp:nvSpPr>
      <dsp:spPr>
        <a:xfrm>
          <a:off x="282098" y="25224"/>
          <a:ext cx="3949382" cy="649440"/>
        </a:xfrm>
        <a:prstGeom prst="roundRect">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977900">
            <a:lnSpc>
              <a:spcPct val="100000"/>
            </a:lnSpc>
            <a:spcBef>
              <a:spcPct val="0"/>
            </a:spcBef>
            <a:spcAft>
              <a:spcPct val="35000"/>
            </a:spcAft>
            <a:buNone/>
          </a:pPr>
          <a:r>
            <a:rPr lang="fr-FR" sz="2200" kern="1200" dirty="0"/>
            <a:t>Ajouter une fonctionnalité</a:t>
          </a:r>
          <a:endParaRPr lang="en-US" sz="2200" kern="1200" dirty="0"/>
        </a:p>
      </dsp:txBody>
      <dsp:txXfrm>
        <a:off x="313801" y="56927"/>
        <a:ext cx="3885976" cy="586034"/>
      </dsp:txXfrm>
    </dsp:sp>
    <dsp:sp modelId="{EF41F21D-2E3A-4C13-BF1F-C84DDD36782A}">
      <dsp:nvSpPr>
        <dsp:cNvPr id="0" name=""/>
        <dsp:cNvSpPr/>
      </dsp:nvSpPr>
      <dsp:spPr>
        <a:xfrm>
          <a:off x="0" y="1347864"/>
          <a:ext cx="5641974" cy="5544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D1BDBF9-85A0-453A-BF7B-6F520BE83DEB}">
      <dsp:nvSpPr>
        <dsp:cNvPr id="0" name=""/>
        <dsp:cNvSpPr/>
      </dsp:nvSpPr>
      <dsp:spPr>
        <a:xfrm>
          <a:off x="282098" y="1023144"/>
          <a:ext cx="3949382" cy="649440"/>
        </a:xfrm>
        <a:prstGeom prst="roundRect">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977900">
            <a:lnSpc>
              <a:spcPct val="100000"/>
            </a:lnSpc>
            <a:spcBef>
              <a:spcPct val="0"/>
            </a:spcBef>
            <a:spcAft>
              <a:spcPct val="35000"/>
            </a:spcAft>
            <a:buNone/>
          </a:pPr>
          <a:r>
            <a:rPr lang="fr-FR" sz="2200" kern="1200" dirty="0"/>
            <a:t>Tester</a:t>
          </a:r>
          <a:endParaRPr lang="en-US" sz="2200" kern="1200" dirty="0"/>
        </a:p>
      </dsp:txBody>
      <dsp:txXfrm>
        <a:off x="313801" y="1054847"/>
        <a:ext cx="3885976" cy="586034"/>
      </dsp:txXfrm>
    </dsp:sp>
    <dsp:sp modelId="{88A3B846-C5C9-4E14-A267-876CF672592F}">
      <dsp:nvSpPr>
        <dsp:cNvPr id="0" name=""/>
        <dsp:cNvSpPr/>
      </dsp:nvSpPr>
      <dsp:spPr>
        <a:xfrm>
          <a:off x="0" y="2345785"/>
          <a:ext cx="5641974" cy="5544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0888C5D-5426-4AA2-8AE2-CE4DA5326F75}">
      <dsp:nvSpPr>
        <dsp:cNvPr id="0" name=""/>
        <dsp:cNvSpPr/>
      </dsp:nvSpPr>
      <dsp:spPr>
        <a:xfrm>
          <a:off x="282098" y="2021065"/>
          <a:ext cx="3949382" cy="649440"/>
        </a:xfrm>
        <a:prstGeom prst="round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977900">
            <a:lnSpc>
              <a:spcPct val="100000"/>
            </a:lnSpc>
            <a:spcBef>
              <a:spcPct val="0"/>
            </a:spcBef>
            <a:spcAft>
              <a:spcPct val="35000"/>
            </a:spcAft>
            <a:buNone/>
          </a:pPr>
          <a:r>
            <a:rPr lang="fr-FR" sz="2200" kern="1200" dirty="0"/>
            <a:t>Mesurer</a:t>
          </a:r>
          <a:endParaRPr lang="en-US" sz="2200" kern="1200" dirty="0"/>
        </a:p>
      </dsp:txBody>
      <dsp:txXfrm>
        <a:off x="313801" y="2052768"/>
        <a:ext cx="3885976" cy="586034"/>
      </dsp:txXfrm>
    </dsp:sp>
    <dsp:sp modelId="{97561D8A-08C8-4C1B-A452-D1B9AC860275}">
      <dsp:nvSpPr>
        <dsp:cNvPr id="0" name=""/>
        <dsp:cNvSpPr/>
      </dsp:nvSpPr>
      <dsp:spPr>
        <a:xfrm>
          <a:off x="0" y="3343705"/>
          <a:ext cx="5641974" cy="5544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614754-8E28-4DF6-9E77-A63941F8B309}">
      <dsp:nvSpPr>
        <dsp:cNvPr id="0" name=""/>
        <dsp:cNvSpPr/>
      </dsp:nvSpPr>
      <dsp:spPr>
        <a:xfrm>
          <a:off x="282098" y="3018985"/>
          <a:ext cx="3949382" cy="649440"/>
        </a:xfrm>
        <a:prstGeom prst="roundRect">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977900">
            <a:lnSpc>
              <a:spcPct val="100000"/>
            </a:lnSpc>
            <a:spcBef>
              <a:spcPct val="0"/>
            </a:spcBef>
            <a:spcAft>
              <a:spcPct val="35000"/>
            </a:spcAft>
            <a:buNone/>
          </a:pPr>
          <a:r>
            <a:rPr lang="fr-FR" sz="2200" kern="1200" dirty="0"/>
            <a:t>Commit &amp; Push</a:t>
          </a:r>
          <a:endParaRPr lang="en-US" sz="2200" kern="1200" dirty="0"/>
        </a:p>
      </dsp:txBody>
      <dsp:txXfrm>
        <a:off x="313801" y="3050688"/>
        <a:ext cx="3885976" cy="586034"/>
      </dsp:txXfrm>
    </dsp:sp>
    <dsp:sp modelId="{8EAA0983-119B-48DB-8A24-5B7BAD9A332F}">
      <dsp:nvSpPr>
        <dsp:cNvPr id="0" name=""/>
        <dsp:cNvSpPr/>
      </dsp:nvSpPr>
      <dsp:spPr>
        <a:xfrm>
          <a:off x="0" y="4341625"/>
          <a:ext cx="5641974" cy="5544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F95EB2B-8480-4623-BF87-B4522511188D}">
      <dsp:nvSpPr>
        <dsp:cNvPr id="0" name=""/>
        <dsp:cNvSpPr/>
      </dsp:nvSpPr>
      <dsp:spPr>
        <a:xfrm>
          <a:off x="282098" y="4016905"/>
          <a:ext cx="3949382" cy="649440"/>
        </a:xfrm>
        <a:prstGeom prst="roundRect">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977900">
            <a:lnSpc>
              <a:spcPct val="100000"/>
            </a:lnSpc>
            <a:spcBef>
              <a:spcPct val="0"/>
            </a:spcBef>
            <a:spcAft>
              <a:spcPct val="35000"/>
            </a:spcAft>
            <a:buNone/>
          </a:pPr>
          <a:r>
            <a:rPr lang="fr-FR" sz="2200" kern="1200" dirty="0"/>
            <a:t>Revue de code</a:t>
          </a:r>
          <a:endParaRPr lang="en-US" sz="2200" kern="1200" dirty="0"/>
        </a:p>
      </dsp:txBody>
      <dsp:txXfrm>
        <a:off x="313801" y="4048608"/>
        <a:ext cx="3885976" cy="58603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33262-D7C2-4291-A86D-EB8F19F4DFA1}">
      <dsp:nvSpPr>
        <dsp:cNvPr id="0" name=""/>
        <dsp:cNvSpPr/>
      </dsp:nvSpPr>
      <dsp:spPr>
        <a:xfrm>
          <a:off x="0" y="1481025"/>
          <a:ext cx="7837712" cy="1974701"/>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93F81C-8717-4003-BB0C-B6001269DE00}">
      <dsp:nvSpPr>
        <dsp:cNvPr id="0" name=""/>
        <dsp:cNvSpPr/>
      </dsp:nvSpPr>
      <dsp:spPr>
        <a:xfrm>
          <a:off x="3444" y="0"/>
          <a:ext cx="2273242" cy="197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b" anchorCtr="0">
          <a:noAutofit/>
        </a:bodyPr>
        <a:lstStyle/>
        <a:p>
          <a:pPr marL="0" lvl="0" indent="0" algn="ctr" defTabSz="1422400">
            <a:lnSpc>
              <a:spcPct val="90000"/>
            </a:lnSpc>
            <a:spcBef>
              <a:spcPct val="0"/>
            </a:spcBef>
            <a:spcAft>
              <a:spcPct val="35000"/>
            </a:spcAft>
            <a:buNone/>
          </a:pPr>
          <a:r>
            <a:rPr lang="fr-FR" sz="3200" kern="1200" dirty="0"/>
            <a:t>Correcte</a:t>
          </a:r>
          <a:endParaRPr lang="en-US" sz="3200" kern="1200" dirty="0"/>
        </a:p>
      </dsp:txBody>
      <dsp:txXfrm>
        <a:off x="3444" y="0"/>
        <a:ext cx="2273242" cy="1974701"/>
      </dsp:txXfrm>
    </dsp:sp>
    <dsp:sp modelId="{81C90660-B416-4D6A-8162-B2404EB3024E}">
      <dsp:nvSpPr>
        <dsp:cNvPr id="0" name=""/>
        <dsp:cNvSpPr/>
      </dsp:nvSpPr>
      <dsp:spPr>
        <a:xfrm>
          <a:off x="893227" y="2221538"/>
          <a:ext cx="493675" cy="493675"/>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99AFBB-E6F3-4084-940D-A3E6F4ADE403}">
      <dsp:nvSpPr>
        <dsp:cNvPr id="0" name=""/>
        <dsp:cNvSpPr/>
      </dsp:nvSpPr>
      <dsp:spPr>
        <a:xfrm>
          <a:off x="2390349" y="2962051"/>
          <a:ext cx="2273242" cy="197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fr-FR" sz="3200" kern="1200" dirty="0"/>
            <a:t>Clean</a:t>
          </a:r>
          <a:endParaRPr lang="en-US" sz="3200" kern="1200" dirty="0"/>
        </a:p>
      </dsp:txBody>
      <dsp:txXfrm>
        <a:off x="2390349" y="2962051"/>
        <a:ext cx="2273242" cy="1974701"/>
      </dsp:txXfrm>
    </dsp:sp>
    <dsp:sp modelId="{D0607142-CB9E-4C1C-828F-9E90E56A8462}">
      <dsp:nvSpPr>
        <dsp:cNvPr id="0" name=""/>
        <dsp:cNvSpPr/>
      </dsp:nvSpPr>
      <dsp:spPr>
        <a:xfrm>
          <a:off x="3280132" y="2221538"/>
          <a:ext cx="493675" cy="493675"/>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886AE6-954A-406B-B336-4B5B421D5B2E}">
      <dsp:nvSpPr>
        <dsp:cNvPr id="0" name=""/>
        <dsp:cNvSpPr/>
      </dsp:nvSpPr>
      <dsp:spPr>
        <a:xfrm>
          <a:off x="4577003" y="0"/>
          <a:ext cx="2273242" cy="1974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b" anchorCtr="0">
          <a:noAutofit/>
        </a:bodyPr>
        <a:lstStyle/>
        <a:p>
          <a:pPr marL="0" lvl="0" indent="0" algn="ctr" defTabSz="1422400">
            <a:lnSpc>
              <a:spcPct val="90000"/>
            </a:lnSpc>
            <a:spcBef>
              <a:spcPct val="0"/>
            </a:spcBef>
            <a:spcAft>
              <a:spcPct val="35000"/>
            </a:spcAft>
            <a:buNone/>
          </a:pPr>
          <a:r>
            <a:rPr lang="fr-FR" sz="3200" kern="1200" dirty="0"/>
            <a:t>Performant</a:t>
          </a:r>
          <a:endParaRPr lang="en-US" sz="3200" kern="1200" dirty="0"/>
        </a:p>
      </dsp:txBody>
      <dsp:txXfrm>
        <a:off x="4577003" y="0"/>
        <a:ext cx="2273242" cy="1974701"/>
      </dsp:txXfrm>
    </dsp:sp>
    <dsp:sp modelId="{FF6B881E-AF82-4C21-A9FA-0638A4AD9E1F}">
      <dsp:nvSpPr>
        <dsp:cNvPr id="0" name=""/>
        <dsp:cNvSpPr/>
      </dsp:nvSpPr>
      <dsp:spPr>
        <a:xfrm>
          <a:off x="5667037" y="2221538"/>
          <a:ext cx="493675" cy="493675"/>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44BDB-4AA1-44C8-A690-BCA7E0650549}">
      <dsp:nvSpPr>
        <dsp:cNvPr id="0" name=""/>
        <dsp:cNvSpPr/>
      </dsp:nvSpPr>
      <dsp:spPr>
        <a:xfrm>
          <a:off x="509984" y="1963"/>
          <a:ext cx="1974453" cy="1974453"/>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Confluence</a:t>
          </a:r>
          <a:endParaRPr lang="en-US" sz="1800" kern="1200" dirty="0"/>
        </a:p>
      </dsp:txBody>
      <dsp:txXfrm>
        <a:off x="799136" y="291115"/>
        <a:ext cx="1396149" cy="1396149"/>
      </dsp:txXfrm>
    </dsp:sp>
    <dsp:sp modelId="{BCF7D0F6-2AFE-4AB1-A162-DC472E5F252D}">
      <dsp:nvSpPr>
        <dsp:cNvPr id="0" name=""/>
        <dsp:cNvSpPr/>
      </dsp:nvSpPr>
      <dsp:spPr>
        <a:xfrm>
          <a:off x="924619" y="2136742"/>
          <a:ext cx="1145182" cy="1145182"/>
        </a:xfrm>
        <a:prstGeom prst="mathPlus">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076413" y="2574660"/>
        <a:ext cx="841594" cy="269346"/>
      </dsp:txXfrm>
    </dsp:sp>
    <dsp:sp modelId="{A8DE2A9B-DFF1-4647-B886-A4B14B365340}">
      <dsp:nvSpPr>
        <dsp:cNvPr id="0" name=""/>
        <dsp:cNvSpPr/>
      </dsp:nvSpPr>
      <dsp:spPr>
        <a:xfrm>
          <a:off x="509984" y="3442250"/>
          <a:ext cx="1974453" cy="1974453"/>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Documentation</a:t>
          </a:r>
          <a:endParaRPr lang="en-US" sz="1800" kern="1200" dirty="0"/>
        </a:p>
      </dsp:txBody>
      <dsp:txXfrm>
        <a:off x="799136" y="3731402"/>
        <a:ext cx="1396149" cy="1396149"/>
      </dsp:txXfrm>
    </dsp:sp>
    <dsp:sp modelId="{1DE5CFC3-4821-47BE-9DB6-9EDC6FDAAA26}">
      <dsp:nvSpPr>
        <dsp:cNvPr id="0" name=""/>
        <dsp:cNvSpPr/>
      </dsp:nvSpPr>
      <dsp:spPr>
        <a:xfrm>
          <a:off x="2780605" y="2342085"/>
          <a:ext cx="627876" cy="734496"/>
        </a:xfrm>
        <a:prstGeom prst="rightArrow">
          <a:avLst>
            <a:gd name="adj1" fmla="val 60000"/>
            <a:gd name="adj2" fmla="val 50000"/>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780605" y="2488984"/>
        <a:ext cx="439513" cy="440698"/>
      </dsp:txXfrm>
    </dsp:sp>
    <dsp:sp modelId="{89FDA865-14D0-4B57-9687-234036A41A80}">
      <dsp:nvSpPr>
        <dsp:cNvPr id="0" name=""/>
        <dsp:cNvSpPr/>
      </dsp:nvSpPr>
      <dsp:spPr>
        <a:xfrm>
          <a:off x="3669109" y="734880"/>
          <a:ext cx="3948906" cy="3948906"/>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fr-FR" sz="4800" kern="1200" dirty="0"/>
            <a:t>Une seule façon pour expliquer le projet</a:t>
          </a:r>
          <a:endParaRPr lang="en-US" sz="4800" kern="1200" dirty="0"/>
        </a:p>
      </dsp:txBody>
      <dsp:txXfrm>
        <a:off x="4247413" y="1313184"/>
        <a:ext cx="2792298" cy="2792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90AAF-F44B-4A90-98A1-CB193966E812}">
      <dsp:nvSpPr>
        <dsp:cNvPr id="0" name=""/>
        <dsp:cNvSpPr/>
      </dsp:nvSpPr>
      <dsp:spPr>
        <a:xfrm>
          <a:off x="0" y="0"/>
          <a:ext cx="43756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4D0C2-0199-47AB-ADE5-94C8B5130356}">
      <dsp:nvSpPr>
        <dsp:cNvPr id="0" name=""/>
        <dsp:cNvSpPr/>
      </dsp:nvSpPr>
      <dsp:spPr>
        <a:xfrm>
          <a:off x="0" y="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fr-FR" sz="4400" kern="1200" dirty="0">
              <a:solidFill>
                <a:srgbClr val="FF0000"/>
              </a:solidFill>
            </a:rPr>
            <a:t>Dont’: </a:t>
          </a:r>
          <a:r>
            <a:rPr lang="fr-FR" sz="4400" kern="1200" dirty="0"/>
            <a:t>Grands Composants.</a:t>
          </a:r>
          <a:endParaRPr lang="en-US" sz="4400" kern="1200" dirty="0"/>
        </a:p>
      </dsp:txBody>
      <dsp:txXfrm>
        <a:off x="0" y="0"/>
        <a:ext cx="4375674" cy="2011680"/>
      </dsp:txXfrm>
    </dsp:sp>
    <dsp:sp modelId="{8085405E-EBB0-48AF-8D91-23368420E481}">
      <dsp:nvSpPr>
        <dsp:cNvPr id="0" name=""/>
        <dsp:cNvSpPr/>
      </dsp:nvSpPr>
      <dsp:spPr>
        <a:xfrm>
          <a:off x="0" y="2011680"/>
          <a:ext cx="4375674" cy="0"/>
        </a:xfrm>
        <a:prstGeom prst="line">
          <a:avLst/>
        </a:prstGeom>
        <a:solidFill>
          <a:schemeClr val="accent2">
            <a:hueOff val="-9067203"/>
            <a:satOff val="5236"/>
            <a:lumOff val="-9607"/>
            <a:alphaOff val="0"/>
          </a:schemeClr>
        </a:solidFill>
        <a:ln w="15875" cap="flat" cmpd="sng" algn="ctr">
          <a:solidFill>
            <a:schemeClr val="accent2">
              <a:hueOff val="-9067203"/>
              <a:satOff val="5236"/>
              <a:lumOff val="-96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1F668-9F83-4C88-8E79-DA34C2746D8C}">
      <dsp:nvSpPr>
        <dsp:cNvPr id="0" name=""/>
        <dsp:cNvSpPr/>
      </dsp:nvSpPr>
      <dsp:spPr>
        <a:xfrm>
          <a:off x="0" y="201168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fr-FR" sz="4400" kern="1200" dirty="0">
              <a:solidFill>
                <a:srgbClr val="00B050"/>
              </a:solidFill>
            </a:rPr>
            <a:t>Do: </a:t>
          </a:r>
          <a:r>
            <a:rPr lang="fr-FR" sz="4400" kern="1200" dirty="0"/>
            <a:t>Composition, Abstraction Progressive.</a:t>
          </a:r>
          <a:endParaRPr lang="en-US" sz="4400" kern="1200" dirty="0"/>
        </a:p>
      </dsp:txBody>
      <dsp:txXfrm>
        <a:off x="0" y="2011680"/>
        <a:ext cx="4375674" cy="20116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D4FD4-8758-43BF-AAE5-B55500BB84B0}">
      <dsp:nvSpPr>
        <dsp:cNvPr id="0" name=""/>
        <dsp:cNvSpPr/>
      </dsp:nvSpPr>
      <dsp:spPr>
        <a:xfrm>
          <a:off x="0" y="13679"/>
          <a:ext cx="7105744" cy="9126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fr-FR" sz="4000" kern="1200" dirty="0"/>
            <a:t>Mauvais score FCP</a:t>
          </a:r>
          <a:endParaRPr lang="en-US" sz="4000" kern="1200" dirty="0"/>
        </a:p>
      </dsp:txBody>
      <dsp:txXfrm>
        <a:off x="44549" y="58228"/>
        <a:ext cx="7016646" cy="823502"/>
      </dsp:txXfrm>
    </dsp:sp>
    <dsp:sp modelId="{2106D7F7-5521-401A-B424-E79CEBCC85D9}">
      <dsp:nvSpPr>
        <dsp:cNvPr id="0" name=""/>
        <dsp:cNvSpPr/>
      </dsp:nvSpPr>
      <dsp:spPr>
        <a:xfrm>
          <a:off x="0" y="1041479"/>
          <a:ext cx="7105744" cy="9126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fr-FR" sz="4000" kern="1200" dirty="0"/>
            <a:t>Mauvais score LCP</a:t>
          </a:r>
          <a:endParaRPr lang="en-US" sz="4000" kern="1200" dirty="0"/>
        </a:p>
      </dsp:txBody>
      <dsp:txXfrm>
        <a:off x="44549" y="1086028"/>
        <a:ext cx="7016646" cy="823502"/>
      </dsp:txXfrm>
    </dsp:sp>
    <dsp:sp modelId="{2769913D-7FF2-49BB-8D6C-A65296155B45}">
      <dsp:nvSpPr>
        <dsp:cNvPr id="0" name=""/>
        <dsp:cNvSpPr/>
      </dsp:nvSpPr>
      <dsp:spPr>
        <a:xfrm>
          <a:off x="0" y="2069280"/>
          <a:ext cx="7105744" cy="9126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fr-FR" sz="4000" kern="1200" dirty="0"/>
            <a:t>Mauvais score FID</a:t>
          </a:r>
          <a:endParaRPr lang="en-US" sz="4000" kern="1200" dirty="0"/>
        </a:p>
      </dsp:txBody>
      <dsp:txXfrm>
        <a:off x="44549" y="2113829"/>
        <a:ext cx="7016646" cy="823502"/>
      </dsp:txXfrm>
    </dsp:sp>
    <dsp:sp modelId="{DF72AC30-D646-418D-BD3D-94F465B4C0DC}">
      <dsp:nvSpPr>
        <dsp:cNvPr id="0" name=""/>
        <dsp:cNvSpPr/>
      </dsp:nvSpPr>
      <dsp:spPr>
        <a:xfrm>
          <a:off x="0" y="3097080"/>
          <a:ext cx="7105744" cy="9126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fr-FR" sz="4000" kern="1200" dirty="0"/>
            <a:t>Mainthread occupé et bloqué</a:t>
          </a:r>
          <a:endParaRPr lang="en-US" sz="4000" kern="1200" dirty="0"/>
        </a:p>
      </dsp:txBody>
      <dsp:txXfrm>
        <a:off x="44549" y="3141629"/>
        <a:ext cx="7016646" cy="823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6B7D8-3A6A-4B19-A99F-F78F4AFB99D0}">
      <dsp:nvSpPr>
        <dsp:cNvPr id="0" name=""/>
        <dsp:cNvSpPr/>
      </dsp:nvSpPr>
      <dsp:spPr>
        <a:xfrm>
          <a:off x="0" y="8249"/>
          <a:ext cx="9720262" cy="94539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Routes &amp; Code split via Suspense &amp; </a:t>
          </a:r>
          <a:r>
            <a:rPr lang="fr-FR" sz="2600" kern="1200" dirty="0" err="1"/>
            <a:t>lazy</a:t>
          </a:r>
          <a:r>
            <a:rPr lang="fr-FR" sz="2600" kern="1200" dirty="0"/>
            <a:t>. </a:t>
          </a:r>
        </a:p>
      </dsp:txBody>
      <dsp:txXfrm>
        <a:off x="46150" y="54399"/>
        <a:ext cx="9627962" cy="853096"/>
      </dsp:txXfrm>
    </dsp:sp>
    <dsp:sp modelId="{F994792E-9EAD-44FF-B26D-7B80F82ED30E}">
      <dsp:nvSpPr>
        <dsp:cNvPr id="0" name=""/>
        <dsp:cNvSpPr/>
      </dsp:nvSpPr>
      <dsp:spPr>
        <a:xfrm>
          <a:off x="0" y="1028525"/>
          <a:ext cx="9720262" cy="945396"/>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Amélioration des scores FCP, LCP, FID, …</a:t>
          </a:r>
          <a:endParaRPr lang="en-US" sz="2600" kern="1200" dirty="0"/>
        </a:p>
      </dsp:txBody>
      <dsp:txXfrm>
        <a:off x="46150" y="1074675"/>
        <a:ext cx="9627962" cy="853096"/>
      </dsp:txXfrm>
    </dsp:sp>
    <dsp:sp modelId="{BEDA99B0-7632-44C0-BC16-FB3F5510BF6D}">
      <dsp:nvSpPr>
        <dsp:cNvPr id="0" name=""/>
        <dsp:cNvSpPr/>
      </dsp:nvSpPr>
      <dsp:spPr>
        <a:xfrm>
          <a:off x="0" y="2048802"/>
          <a:ext cx="9720262" cy="945396"/>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Maintainability, Reusability, DRY, Scalability.</a:t>
          </a:r>
        </a:p>
      </dsp:txBody>
      <dsp:txXfrm>
        <a:off x="46150" y="2094952"/>
        <a:ext cx="9627962" cy="853096"/>
      </dsp:txXfrm>
    </dsp:sp>
    <dsp:sp modelId="{E5E90A86-BA81-45E5-B108-8A7721ECA911}">
      <dsp:nvSpPr>
        <dsp:cNvPr id="0" name=""/>
        <dsp:cNvSpPr/>
      </dsp:nvSpPr>
      <dsp:spPr>
        <a:xfrm>
          <a:off x="0" y="3069079"/>
          <a:ext cx="9720262" cy="945396"/>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FR" sz="2600" kern="1200" dirty="0"/>
            <a:t>Mainthread concentré sur les choses les plus importantes ensuite le reste à la demande.</a:t>
          </a:r>
          <a:endParaRPr lang="en-US" sz="2600" kern="1200" dirty="0"/>
        </a:p>
      </dsp:txBody>
      <dsp:txXfrm>
        <a:off x="46150" y="3115229"/>
        <a:ext cx="9627962" cy="8530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B1DEC-63F4-4ECE-A0E6-D8273BAE83CD}">
      <dsp:nvSpPr>
        <dsp:cNvPr id="0" name=""/>
        <dsp:cNvSpPr/>
      </dsp:nvSpPr>
      <dsp:spPr>
        <a:xfrm>
          <a:off x="0" y="6882"/>
          <a:ext cx="9720262" cy="8985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err="1"/>
            <a:t>lazy</a:t>
          </a:r>
          <a:r>
            <a:rPr lang="fr-FR" sz="1600" kern="1200" dirty="0"/>
            <a:t> doit être toujours utilisé avec Suspense (</a:t>
          </a:r>
          <a:r>
            <a:rPr lang="fr-FR" sz="1600" kern="1200" dirty="0" err="1"/>
            <a:t>placeholder</a:t>
          </a:r>
          <a:r>
            <a:rPr lang="fr-FR" sz="1600" kern="1200" dirty="0"/>
            <a:t>).</a:t>
          </a:r>
          <a:endParaRPr lang="en-US" sz="1600" kern="1200" dirty="0"/>
        </a:p>
      </dsp:txBody>
      <dsp:txXfrm>
        <a:off x="43864" y="50746"/>
        <a:ext cx="9632534" cy="810832"/>
      </dsp:txXfrm>
    </dsp:sp>
    <dsp:sp modelId="{DAC65537-4443-4374-8E56-7CD2806477EF}">
      <dsp:nvSpPr>
        <dsp:cNvPr id="0" name=""/>
        <dsp:cNvSpPr/>
      </dsp:nvSpPr>
      <dsp:spPr>
        <a:xfrm>
          <a:off x="0" y="1043682"/>
          <a:ext cx="9720262" cy="89856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La loader est important pour marquer le chargement du composant (</a:t>
          </a:r>
          <a:r>
            <a:rPr lang="fr-FR" sz="1600" kern="1200" dirty="0" err="1"/>
            <a:t>Optimistic</a:t>
          </a:r>
          <a:r>
            <a:rPr lang="fr-FR" sz="1600" kern="1200" dirty="0"/>
            <a:t> UI).</a:t>
          </a:r>
          <a:endParaRPr lang="en-US" sz="1600" kern="1200" dirty="0"/>
        </a:p>
      </dsp:txBody>
      <dsp:txXfrm>
        <a:off x="43864" y="1087546"/>
        <a:ext cx="9632534" cy="810832"/>
      </dsp:txXfrm>
    </dsp:sp>
    <dsp:sp modelId="{9743F43E-9237-442B-B29E-9EBB1F4EDD21}">
      <dsp:nvSpPr>
        <dsp:cNvPr id="0" name=""/>
        <dsp:cNvSpPr/>
      </dsp:nvSpPr>
      <dsp:spPr>
        <a:xfrm>
          <a:off x="0" y="2080482"/>
          <a:ext cx="9720262" cy="89856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Le passage par </a:t>
          </a:r>
          <a:r>
            <a:rPr lang="fr-FR" sz="1600" kern="1200" dirty="0" err="1"/>
            <a:t>lazy</a:t>
          </a:r>
          <a:r>
            <a:rPr lang="fr-FR" sz="1600" kern="1200" dirty="0"/>
            <a:t> et Suspense va créer automatiquement (sans aucune configuration supplémentaire) un </a:t>
          </a:r>
          <a:r>
            <a:rPr lang="fr-FR" sz="1600" kern="1200" dirty="0" err="1"/>
            <a:t>chunck</a:t>
          </a:r>
          <a:r>
            <a:rPr lang="fr-FR" sz="1600" kern="1200" dirty="0"/>
            <a:t> séparé pour le composant qui sera chargé à la demande et en parallèle.</a:t>
          </a:r>
          <a:endParaRPr lang="en-US" sz="1600" kern="1200" dirty="0"/>
        </a:p>
      </dsp:txBody>
      <dsp:txXfrm>
        <a:off x="43864" y="2124346"/>
        <a:ext cx="9632534" cy="810832"/>
      </dsp:txXfrm>
    </dsp:sp>
    <dsp:sp modelId="{AA2DF198-2EC3-46F9-BACC-847A21AB3C75}">
      <dsp:nvSpPr>
        <dsp:cNvPr id="0" name=""/>
        <dsp:cNvSpPr/>
      </dsp:nvSpPr>
      <dsp:spPr>
        <a:xfrm>
          <a:off x="0" y="3117282"/>
          <a:ext cx="9720262" cy="89856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Pour que </a:t>
          </a:r>
          <a:r>
            <a:rPr lang="fr-FR" sz="1600" kern="1200" dirty="0" err="1"/>
            <a:t>webpack</a:t>
          </a:r>
          <a:r>
            <a:rPr lang="fr-FR" sz="1600" kern="1200" dirty="0"/>
            <a:t> puisse bien splitter le bundle, il faut s'assurer que le composant n'est appelée qu'en </a:t>
          </a:r>
          <a:r>
            <a:rPr lang="fr-FR" sz="1600" kern="1200" dirty="0" err="1"/>
            <a:t>lazy</a:t>
          </a:r>
          <a:r>
            <a:rPr lang="fr-FR" sz="1600" kern="1200" dirty="0"/>
            <a:t>: il n'est pas importé d'une façon ordinaire ou référencé dans un index ou un fichier particulier (un import ordinaire + un import </a:t>
          </a:r>
          <a:r>
            <a:rPr lang="fr-FR" sz="1600" kern="1200" dirty="0" err="1"/>
            <a:t>lazy</a:t>
          </a:r>
          <a:r>
            <a:rPr lang="fr-FR" sz="1600" kern="1200" dirty="0"/>
            <a:t> =&gt; l'import ordinaire qui va l'importer).</a:t>
          </a:r>
          <a:endParaRPr lang="en-US" sz="1600" kern="1200" dirty="0"/>
        </a:p>
      </dsp:txBody>
      <dsp:txXfrm>
        <a:off x="43864" y="3161146"/>
        <a:ext cx="9632534" cy="8108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90AAF-F44B-4A90-98A1-CB193966E812}">
      <dsp:nvSpPr>
        <dsp:cNvPr id="0" name=""/>
        <dsp:cNvSpPr/>
      </dsp:nvSpPr>
      <dsp:spPr>
        <a:xfrm>
          <a:off x="0" y="0"/>
          <a:ext cx="43756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4D0C2-0199-47AB-ADE5-94C8B5130356}">
      <dsp:nvSpPr>
        <dsp:cNvPr id="0" name=""/>
        <dsp:cNvSpPr/>
      </dsp:nvSpPr>
      <dsp:spPr>
        <a:xfrm>
          <a:off x="0" y="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fr-FR" sz="3500" kern="1200" dirty="0">
              <a:solidFill>
                <a:srgbClr val="FF0000"/>
              </a:solidFill>
            </a:rPr>
            <a:t>Dont’: </a:t>
          </a:r>
          <a:r>
            <a:rPr lang="fr-FR" sz="3500" kern="1200" dirty="0"/>
            <a:t>Tout mettre dans la page.</a:t>
          </a:r>
          <a:endParaRPr lang="en-US" sz="3500" kern="1200" dirty="0"/>
        </a:p>
      </dsp:txBody>
      <dsp:txXfrm>
        <a:off x="0" y="0"/>
        <a:ext cx="4375674" cy="2011680"/>
      </dsp:txXfrm>
    </dsp:sp>
    <dsp:sp modelId="{8085405E-EBB0-48AF-8D91-23368420E481}">
      <dsp:nvSpPr>
        <dsp:cNvPr id="0" name=""/>
        <dsp:cNvSpPr/>
      </dsp:nvSpPr>
      <dsp:spPr>
        <a:xfrm>
          <a:off x="0" y="2011680"/>
          <a:ext cx="4375674" cy="0"/>
        </a:xfrm>
        <a:prstGeom prst="line">
          <a:avLst/>
        </a:prstGeom>
        <a:solidFill>
          <a:schemeClr val="accent2">
            <a:hueOff val="-9067203"/>
            <a:satOff val="5236"/>
            <a:lumOff val="-9607"/>
            <a:alphaOff val="0"/>
          </a:schemeClr>
        </a:solidFill>
        <a:ln w="15875" cap="flat" cmpd="sng" algn="ctr">
          <a:solidFill>
            <a:schemeClr val="accent2">
              <a:hueOff val="-9067203"/>
              <a:satOff val="5236"/>
              <a:lumOff val="-96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1F668-9F83-4C88-8E79-DA34C2746D8C}">
      <dsp:nvSpPr>
        <dsp:cNvPr id="0" name=""/>
        <dsp:cNvSpPr/>
      </dsp:nvSpPr>
      <dsp:spPr>
        <a:xfrm>
          <a:off x="0" y="201168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fr-FR" sz="3500" kern="1200" dirty="0">
              <a:solidFill>
                <a:srgbClr val="00B050"/>
              </a:solidFill>
            </a:rPr>
            <a:t>Do: </a:t>
          </a:r>
          <a:r>
            <a:rPr lang="fr-FR" sz="3500" kern="1200" dirty="0"/>
            <a:t>Page ensuite un composant de premier niveau (Abstraction Progressive).</a:t>
          </a:r>
          <a:endParaRPr lang="en-US" sz="3500" kern="1200" dirty="0"/>
        </a:p>
      </dsp:txBody>
      <dsp:txXfrm>
        <a:off x="0" y="2011680"/>
        <a:ext cx="4375674" cy="20116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1E01B-0B2D-4D2D-AC0A-F9910CF5F80E}">
      <dsp:nvSpPr>
        <dsp:cNvPr id="0" name=""/>
        <dsp:cNvSpPr/>
      </dsp:nvSpPr>
      <dsp:spPr>
        <a:xfrm>
          <a:off x="5644452" y="0"/>
          <a:ext cx="2828911" cy="47892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fr-FR" sz="1500" kern="1200" dirty="0"/>
            <a:t>Composant </a:t>
          </a:r>
        </a:p>
        <a:p>
          <a:pPr marL="0" lvl="0" indent="0" algn="ctr" defTabSz="666750">
            <a:lnSpc>
              <a:spcPct val="90000"/>
            </a:lnSpc>
            <a:spcBef>
              <a:spcPct val="0"/>
            </a:spcBef>
            <a:spcAft>
              <a:spcPct val="35000"/>
            </a:spcAft>
            <a:buNone/>
          </a:pPr>
          <a:r>
            <a:rPr lang="fr-FR" sz="1500" kern="1200" dirty="0"/>
            <a:t>(List, Table, </a:t>
          </a:r>
          <a:r>
            <a:rPr lang="fr-FR" sz="1500" kern="1200" dirty="0" err="1"/>
            <a:t>Card</a:t>
          </a:r>
          <a:r>
            <a:rPr lang="fr-FR" sz="1500" kern="1200" dirty="0"/>
            <a:t>, …)</a:t>
          </a:r>
          <a:endParaRPr lang="en-US" sz="1500" kern="1200" dirty="0"/>
        </a:p>
      </dsp:txBody>
      <dsp:txXfrm>
        <a:off x="5644452" y="0"/>
        <a:ext cx="2828911" cy="1436764"/>
      </dsp:txXfrm>
    </dsp:sp>
    <dsp:sp modelId="{5C9D5CC8-A3B6-413B-9E2A-15EE8631082C}">
      <dsp:nvSpPr>
        <dsp:cNvPr id="0" name=""/>
        <dsp:cNvSpPr/>
      </dsp:nvSpPr>
      <dsp:spPr>
        <a:xfrm>
          <a:off x="2867072" y="0"/>
          <a:ext cx="2528097" cy="47892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fr-FR" sz="1500" kern="1200" dirty="0"/>
            <a:t>Composant de premier niveau (</a:t>
          </a:r>
          <a:r>
            <a:rPr lang="fr-FR" sz="1500" kern="1200" dirty="0" err="1"/>
            <a:t>View</a:t>
          </a:r>
          <a:r>
            <a:rPr lang="fr-FR" sz="1500" kern="1200" dirty="0"/>
            <a:t>)</a:t>
          </a:r>
          <a:endParaRPr lang="en-US" sz="1500" kern="1200" dirty="0"/>
        </a:p>
      </dsp:txBody>
      <dsp:txXfrm>
        <a:off x="2867072" y="0"/>
        <a:ext cx="2528097" cy="1436764"/>
      </dsp:txXfrm>
    </dsp:sp>
    <dsp:sp modelId="{AB321914-1C6F-43A6-9607-D112A5576AE0}">
      <dsp:nvSpPr>
        <dsp:cNvPr id="0" name=""/>
        <dsp:cNvSpPr/>
      </dsp:nvSpPr>
      <dsp:spPr>
        <a:xfrm>
          <a:off x="125828" y="0"/>
          <a:ext cx="2491961" cy="47892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fr-FR" sz="1500" kern="1200" dirty="0"/>
            <a:t>Page</a:t>
          </a:r>
          <a:endParaRPr lang="en-US" sz="1500" kern="1200" dirty="0"/>
        </a:p>
      </dsp:txBody>
      <dsp:txXfrm>
        <a:off x="125828" y="0"/>
        <a:ext cx="2491961" cy="1436764"/>
      </dsp:txXfrm>
    </dsp:sp>
    <dsp:sp modelId="{9F1280CC-85E5-43EF-A58A-7D11A4137D5B}">
      <dsp:nvSpPr>
        <dsp:cNvPr id="0" name=""/>
        <dsp:cNvSpPr/>
      </dsp:nvSpPr>
      <dsp:spPr>
        <a:xfrm>
          <a:off x="250469" y="2705603"/>
          <a:ext cx="2245087" cy="62320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HouseNpmLibDetailsPage</a:t>
          </a:r>
          <a:endParaRPr lang="en-US" sz="1500" kern="1200" dirty="0"/>
        </a:p>
      </dsp:txBody>
      <dsp:txXfrm>
        <a:off x="268722" y="2723856"/>
        <a:ext cx="2208581" cy="586700"/>
      </dsp:txXfrm>
    </dsp:sp>
    <dsp:sp modelId="{42B4239D-491F-45A7-B797-F9841163CFF6}">
      <dsp:nvSpPr>
        <dsp:cNvPr id="0" name=""/>
        <dsp:cNvSpPr/>
      </dsp:nvSpPr>
      <dsp:spPr>
        <a:xfrm>
          <a:off x="2495556" y="3005494"/>
          <a:ext cx="498564" cy="23422"/>
        </a:xfrm>
        <a:custGeom>
          <a:avLst/>
          <a:gdLst/>
          <a:ahLst/>
          <a:cxnLst/>
          <a:rect l="0" t="0" r="0" b="0"/>
          <a:pathLst>
            <a:path>
              <a:moveTo>
                <a:pt x="0" y="11711"/>
              </a:moveTo>
              <a:lnTo>
                <a:pt x="498564" y="11711"/>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732375" y="3004741"/>
        <a:ext cx="24928" cy="24928"/>
      </dsp:txXfrm>
    </dsp:sp>
    <dsp:sp modelId="{1E986FD0-F439-4583-B946-394DDDCD910F}">
      <dsp:nvSpPr>
        <dsp:cNvPr id="0" name=""/>
        <dsp:cNvSpPr/>
      </dsp:nvSpPr>
      <dsp:spPr>
        <a:xfrm>
          <a:off x="2994121" y="2705603"/>
          <a:ext cx="2166663" cy="623206"/>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HouseNpmLibDetailsView</a:t>
          </a:r>
          <a:endParaRPr lang="en-US" sz="1500" kern="1200" dirty="0"/>
        </a:p>
      </dsp:txBody>
      <dsp:txXfrm>
        <a:off x="3012374" y="2723856"/>
        <a:ext cx="2130157" cy="586700"/>
      </dsp:txXfrm>
    </dsp:sp>
    <dsp:sp modelId="{92B5127C-37E8-4FE9-9FBA-36AF996BDB48}">
      <dsp:nvSpPr>
        <dsp:cNvPr id="0" name=""/>
        <dsp:cNvSpPr/>
      </dsp:nvSpPr>
      <dsp:spPr>
        <a:xfrm rot="18122436">
          <a:off x="4863084" y="2467979"/>
          <a:ext cx="1268214" cy="23422"/>
        </a:xfrm>
        <a:custGeom>
          <a:avLst/>
          <a:gdLst/>
          <a:ahLst/>
          <a:cxnLst/>
          <a:rect l="0" t="0" r="0" b="0"/>
          <a:pathLst>
            <a:path>
              <a:moveTo>
                <a:pt x="0" y="11711"/>
              </a:moveTo>
              <a:lnTo>
                <a:pt x="1268214" y="11711"/>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465486" y="2447985"/>
        <a:ext cx="63410" cy="63410"/>
      </dsp:txXfrm>
    </dsp:sp>
    <dsp:sp modelId="{8B78AD92-2246-429B-88E2-2DD6607F55C7}">
      <dsp:nvSpPr>
        <dsp:cNvPr id="0" name=""/>
        <dsp:cNvSpPr/>
      </dsp:nvSpPr>
      <dsp:spPr>
        <a:xfrm>
          <a:off x="5833598" y="1630572"/>
          <a:ext cx="2384872" cy="623206"/>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HouseNpmInfosView</a:t>
          </a:r>
          <a:endParaRPr lang="en-US" sz="1500" kern="1200" dirty="0"/>
        </a:p>
      </dsp:txBody>
      <dsp:txXfrm>
        <a:off x="5851851" y="1648825"/>
        <a:ext cx="2348366" cy="586700"/>
      </dsp:txXfrm>
    </dsp:sp>
    <dsp:sp modelId="{C3C2FAA7-6321-4BE3-8FD7-03BC9BBA5F41}">
      <dsp:nvSpPr>
        <dsp:cNvPr id="0" name=""/>
        <dsp:cNvSpPr/>
      </dsp:nvSpPr>
      <dsp:spPr>
        <a:xfrm rot="19917602">
          <a:off x="5116045" y="2826322"/>
          <a:ext cx="762291" cy="23422"/>
        </a:xfrm>
        <a:custGeom>
          <a:avLst/>
          <a:gdLst/>
          <a:ahLst/>
          <a:cxnLst/>
          <a:rect l="0" t="0" r="0" b="0"/>
          <a:pathLst>
            <a:path>
              <a:moveTo>
                <a:pt x="0" y="11711"/>
              </a:moveTo>
              <a:lnTo>
                <a:pt x="762291" y="11711"/>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478134" y="2818977"/>
        <a:ext cx="38114" cy="38114"/>
      </dsp:txXfrm>
    </dsp:sp>
    <dsp:sp modelId="{0A908935-D9C1-45C8-87F7-B720CE3A79C1}">
      <dsp:nvSpPr>
        <dsp:cNvPr id="0" name=""/>
        <dsp:cNvSpPr/>
      </dsp:nvSpPr>
      <dsp:spPr>
        <a:xfrm>
          <a:off x="5833598" y="2347259"/>
          <a:ext cx="2396501" cy="623206"/>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HouseNpmLibUsedOnView</a:t>
          </a:r>
          <a:endParaRPr lang="en-US" sz="1500" kern="1200" dirty="0"/>
        </a:p>
      </dsp:txBody>
      <dsp:txXfrm>
        <a:off x="5851851" y="2365512"/>
        <a:ext cx="2359995" cy="586700"/>
      </dsp:txXfrm>
    </dsp:sp>
    <dsp:sp modelId="{7A8B0A94-4306-44C8-9EEE-D8A38796CE2E}">
      <dsp:nvSpPr>
        <dsp:cNvPr id="0" name=""/>
        <dsp:cNvSpPr/>
      </dsp:nvSpPr>
      <dsp:spPr>
        <a:xfrm>
          <a:off x="8230099" y="2647151"/>
          <a:ext cx="324316" cy="23422"/>
        </a:xfrm>
        <a:custGeom>
          <a:avLst/>
          <a:gdLst/>
          <a:ahLst/>
          <a:cxnLst/>
          <a:rect l="0" t="0" r="0" b="0"/>
          <a:pathLst>
            <a:path>
              <a:moveTo>
                <a:pt x="0" y="11711"/>
              </a:moveTo>
              <a:lnTo>
                <a:pt x="324316" y="11711"/>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384150" y="2650754"/>
        <a:ext cx="16215" cy="16215"/>
      </dsp:txXfrm>
    </dsp:sp>
    <dsp:sp modelId="{8D28A27B-0623-4786-9DCE-A2638DACF613}">
      <dsp:nvSpPr>
        <dsp:cNvPr id="0" name=""/>
        <dsp:cNvSpPr/>
      </dsp:nvSpPr>
      <dsp:spPr>
        <a:xfrm>
          <a:off x="8554416" y="2347259"/>
          <a:ext cx="1246412" cy="623206"/>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UsedOnList</a:t>
          </a:r>
          <a:endParaRPr lang="en-US" sz="1500" kern="1200" dirty="0"/>
        </a:p>
      </dsp:txBody>
      <dsp:txXfrm>
        <a:off x="8572669" y="2365512"/>
        <a:ext cx="1209906" cy="586700"/>
      </dsp:txXfrm>
    </dsp:sp>
    <dsp:sp modelId="{A62A6219-D0E3-4166-BAA8-9C5E49320913}">
      <dsp:nvSpPr>
        <dsp:cNvPr id="0" name=""/>
        <dsp:cNvSpPr/>
      </dsp:nvSpPr>
      <dsp:spPr>
        <a:xfrm>
          <a:off x="9800828" y="2647151"/>
          <a:ext cx="498564" cy="23422"/>
        </a:xfrm>
        <a:custGeom>
          <a:avLst/>
          <a:gdLst/>
          <a:ahLst/>
          <a:cxnLst/>
          <a:rect l="0" t="0" r="0" b="0"/>
          <a:pathLst>
            <a:path>
              <a:moveTo>
                <a:pt x="0" y="11711"/>
              </a:moveTo>
              <a:lnTo>
                <a:pt x="498564" y="11711"/>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0037646" y="2646398"/>
        <a:ext cx="24928" cy="24928"/>
      </dsp:txXfrm>
    </dsp:sp>
    <dsp:sp modelId="{5D8475A6-27D8-4363-9B0D-D29662D89281}">
      <dsp:nvSpPr>
        <dsp:cNvPr id="0" name=""/>
        <dsp:cNvSpPr/>
      </dsp:nvSpPr>
      <dsp:spPr>
        <a:xfrm>
          <a:off x="10299393" y="2347259"/>
          <a:ext cx="1473994" cy="623206"/>
        </a:xfrm>
        <a:prstGeom prst="roundRect">
          <a:avLst>
            <a:gd name="adj" fmla="val 10000"/>
          </a:avLst>
        </a:prstGeom>
        <a:solidFill>
          <a:schemeClr val="accent5"/>
        </a:solidFill>
        <a:ln w="15875"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UsedOnListItem</a:t>
          </a:r>
          <a:endParaRPr lang="en-US" sz="1500" kern="1200" dirty="0"/>
        </a:p>
      </dsp:txBody>
      <dsp:txXfrm>
        <a:off x="10317646" y="2365512"/>
        <a:ext cx="1437488" cy="586700"/>
      </dsp:txXfrm>
    </dsp:sp>
    <dsp:sp modelId="{CBA7A24E-00E7-46DA-9A6A-EC4A6CC0EB6F}">
      <dsp:nvSpPr>
        <dsp:cNvPr id="0" name=""/>
        <dsp:cNvSpPr/>
      </dsp:nvSpPr>
      <dsp:spPr>
        <a:xfrm rot="1682398">
          <a:off x="5116045" y="3184666"/>
          <a:ext cx="762291" cy="23422"/>
        </a:xfrm>
        <a:custGeom>
          <a:avLst/>
          <a:gdLst/>
          <a:ahLst/>
          <a:cxnLst/>
          <a:rect l="0" t="0" r="0" b="0"/>
          <a:pathLst>
            <a:path>
              <a:moveTo>
                <a:pt x="0" y="11711"/>
              </a:moveTo>
              <a:lnTo>
                <a:pt x="762291" y="11711"/>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478134" y="3177320"/>
        <a:ext cx="38114" cy="38114"/>
      </dsp:txXfrm>
    </dsp:sp>
    <dsp:sp modelId="{18B2378A-FBB1-47A3-A51A-C8CA318CAF2B}">
      <dsp:nvSpPr>
        <dsp:cNvPr id="0" name=""/>
        <dsp:cNvSpPr/>
      </dsp:nvSpPr>
      <dsp:spPr>
        <a:xfrm>
          <a:off x="5833598" y="3063946"/>
          <a:ext cx="2408741" cy="623206"/>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HouseNpmLibImportedOnView</a:t>
          </a:r>
          <a:endParaRPr lang="en-US" sz="1500" kern="1200" dirty="0"/>
        </a:p>
      </dsp:txBody>
      <dsp:txXfrm>
        <a:off x="5851851" y="3082199"/>
        <a:ext cx="2372235" cy="586700"/>
      </dsp:txXfrm>
    </dsp:sp>
    <dsp:sp modelId="{836719A8-6208-4BB6-8EC7-8E47DDFCFC15}">
      <dsp:nvSpPr>
        <dsp:cNvPr id="0" name=""/>
        <dsp:cNvSpPr/>
      </dsp:nvSpPr>
      <dsp:spPr>
        <a:xfrm rot="3477564">
          <a:off x="4863084" y="3543009"/>
          <a:ext cx="1268214" cy="23422"/>
        </a:xfrm>
        <a:custGeom>
          <a:avLst/>
          <a:gdLst/>
          <a:ahLst/>
          <a:cxnLst/>
          <a:rect l="0" t="0" r="0" b="0"/>
          <a:pathLst>
            <a:path>
              <a:moveTo>
                <a:pt x="0" y="11711"/>
              </a:moveTo>
              <a:lnTo>
                <a:pt x="1268214" y="11711"/>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465486" y="3523015"/>
        <a:ext cx="63410" cy="63410"/>
      </dsp:txXfrm>
    </dsp:sp>
    <dsp:sp modelId="{D3014909-65E9-474F-8357-FFC9F41EB3B9}">
      <dsp:nvSpPr>
        <dsp:cNvPr id="0" name=""/>
        <dsp:cNvSpPr/>
      </dsp:nvSpPr>
      <dsp:spPr>
        <a:xfrm>
          <a:off x="5833598" y="3780633"/>
          <a:ext cx="2422152" cy="623206"/>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HouseNpmLibTimeline</a:t>
          </a:r>
          <a:endParaRPr lang="en-US" sz="1500" kern="1200" dirty="0"/>
        </a:p>
      </dsp:txBody>
      <dsp:txXfrm>
        <a:off x="5851851" y="3798886"/>
        <a:ext cx="2385646" cy="5867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90AAF-F44B-4A90-98A1-CB193966E812}">
      <dsp:nvSpPr>
        <dsp:cNvPr id="0" name=""/>
        <dsp:cNvSpPr/>
      </dsp:nvSpPr>
      <dsp:spPr>
        <a:xfrm>
          <a:off x="0" y="0"/>
          <a:ext cx="43756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4D0C2-0199-47AB-ADE5-94C8B5130356}">
      <dsp:nvSpPr>
        <dsp:cNvPr id="0" name=""/>
        <dsp:cNvSpPr/>
      </dsp:nvSpPr>
      <dsp:spPr>
        <a:xfrm>
          <a:off x="0" y="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fr-FR" sz="4400" kern="1200" dirty="0">
              <a:solidFill>
                <a:srgbClr val="FF0000"/>
              </a:solidFill>
            </a:rPr>
            <a:t>Dont’: </a:t>
          </a:r>
          <a:r>
            <a:rPr lang="fr-FR" sz="4400" kern="1200" dirty="0"/>
            <a:t>Utilisation d’un state dans la page.</a:t>
          </a:r>
          <a:endParaRPr lang="en-US" sz="4400" kern="1200" dirty="0"/>
        </a:p>
      </dsp:txBody>
      <dsp:txXfrm>
        <a:off x="0" y="0"/>
        <a:ext cx="4375674" cy="2011680"/>
      </dsp:txXfrm>
    </dsp:sp>
    <dsp:sp modelId="{8085405E-EBB0-48AF-8D91-23368420E481}">
      <dsp:nvSpPr>
        <dsp:cNvPr id="0" name=""/>
        <dsp:cNvSpPr/>
      </dsp:nvSpPr>
      <dsp:spPr>
        <a:xfrm>
          <a:off x="0" y="2011680"/>
          <a:ext cx="4375674" cy="0"/>
        </a:xfrm>
        <a:prstGeom prst="line">
          <a:avLst/>
        </a:prstGeom>
        <a:solidFill>
          <a:schemeClr val="accent2">
            <a:hueOff val="-9067203"/>
            <a:satOff val="5236"/>
            <a:lumOff val="-9607"/>
            <a:alphaOff val="0"/>
          </a:schemeClr>
        </a:solidFill>
        <a:ln w="15875" cap="flat" cmpd="sng" algn="ctr">
          <a:solidFill>
            <a:schemeClr val="accent2">
              <a:hueOff val="-9067203"/>
              <a:satOff val="5236"/>
              <a:lumOff val="-96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1F668-9F83-4C88-8E79-DA34C2746D8C}">
      <dsp:nvSpPr>
        <dsp:cNvPr id="0" name=""/>
        <dsp:cNvSpPr/>
      </dsp:nvSpPr>
      <dsp:spPr>
        <a:xfrm>
          <a:off x="0" y="2011680"/>
          <a:ext cx="4375674" cy="201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fr-FR" sz="4400" kern="1200" dirty="0">
              <a:solidFill>
                <a:srgbClr val="00B050"/>
              </a:solidFill>
            </a:rPr>
            <a:t>Do: </a:t>
          </a:r>
          <a:r>
            <a:rPr lang="fr-FR" sz="4400" kern="1200" dirty="0" err="1"/>
            <a:t>useState</a:t>
          </a:r>
          <a:r>
            <a:rPr lang="fr-FR" sz="4400" kern="1200" dirty="0"/>
            <a:t> dans le composant de premier niveau.</a:t>
          </a:r>
          <a:endParaRPr lang="en-US" sz="4400" kern="1200" dirty="0"/>
        </a:p>
      </dsp:txBody>
      <dsp:txXfrm>
        <a:off x="0" y="2011680"/>
        <a:ext cx="4375674" cy="20116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fr-FR"/>
              <a:t>Modifiez le style du titre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lgn="l">
              <a:defRPr/>
            </a:lvl1pPr>
          </a:lstStyle>
          <a:p>
            <a:fld id="{0A11594C-A775-4115-BDE3-78E38D3B0A4F}"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D3E0C-9031-4151-873E-EB0FC615C550}" type="slidenum">
              <a:rPr lang="en-US" smtClean="0"/>
              <a:t>‹N°›</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29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A11594C-A775-4115-BDE3-78E38D3B0A4F}"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D3E0C-9031-4151-873E-EB0FC615C550}" type="slidenum">
              <a:rPr lang="en-US" smtClean="0"/>
              <a:t>‹N°›</a:t>
            </a:fld>
            <a:endParaRPr lang="en-US"/>
          </a:p>
        </p:txBody>
      </p:sp>
    </p:spTree>
    <p:extLst>
      <p:ext uri="{BB962C8B-B14F-4D97-AF65-F5344CB8AC3E}">
        <p14:creationId xmlns:p14="http://schemas.microsoft.com/office/powerpoint/2010/main" val="1114756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fr-FR"/>
              <a:t>Modifiez le style du titre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A11594C-A775-4115-BDE3-78E38D3B0A4F}"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D3E0C-9031-4151-873E-EB0FC615C550}" type="slidenum">
              <a:rPr lang="en-US" smtClean="0"/>
              <a:t>‹N°›</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403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8798" y="1063417"/>
            <a:ext cx="8831816" cy="1372986"/>
          </a:xfrm>
        </p:spPr>
        <p:txBody>
          <a:bodyPr/>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A11594C-A775-4115-BDE3-78E38D3B0A4F}"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D3E0C-9031-4151-873E-EB0FC615C550}" type="slidenum">
              <a:rPr lang="en-US" smtClean="0"/>
              <a:t>‹N°›</a:t>
            </a:fld>
            <a:endParaRPr lang="en-US"/>
          </a:p>
        </p:txBody>
      </p:sp>
    </p:spTree>
    <p:extLst>
      <p:ext uri="{BB962C8B-B14F-4D97-AF65-F5344CB8AC3E}">
        <p14:creationId xmlns:p14="http://schemas.microsoft.com/office/powerpoint/2010/main" val="138416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A11594C-A775-4115-BDE3-78E38D3B0A4F}"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D3E0C-9031-4151-873E-EB0FC615C550}" type="slidenum">
              <a:rPr lang="en-US" smtClean="0"/>
              <a:t>‹N°›</a:t>
            </a:fld>
            <a:endParaRPr lang="en-US"/>
          </a:p>
        </p:txBody>
      </p:sp>
    </p:spTree>
    <p:extLst>
      <p:ext uri="{BB962C8B-B14F-4D97-AF65-F5344CB8AC3E}">
        <p14:creationId xmlns:p14="http://schemas.microsoft.com/office/powerpoint/2010/main" val="146464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fr-FR"/>
              <a:t>Modifiez le style du titre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A11594C-A775-4115-BDE3-78E38D3B0A4F}"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D3E0C-9031-4151-873E-EB0FC615C550}" type="slidenum">
              <a:rPr lang="en-US" smtClean="0"/>
              <a:t>‹N°›</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313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fr-FR"/>
              <a:t>Modifiez le style du titre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A11594C-A775-4115-BDE3-78E38D3B0A4F}"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2D3E0C-9031-4151-873E-EB0FC615C550}" type="slidenum">
              <a:rPr lang="en-US" smtClean="0"/>
              <a:t>‹N°›</a:t>
            </a:fld>
            <a:endParaRPr lang="en-US"/>
          </a:p>
        </p:txBody>
      </p:sp>
    </p:spTree>
    <p:extLst>
      <p:ext uri="{BB962C8B-B14F-4D97-AF65-F5344CB8AC3E}">
        <p14:creationId xmlns:p14="http://schemas.microsoft.com/office/powerpoint/2010/main" val="834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2412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fr-FR"/>
              <a:t>Cliquez pour modifier les styles du texte du masque</a:t>
            </a:r>
          </a:p>
        </p:txBody>
      </p:sp>
      <p:sp>
        <p:nvSpPr>
          <p:cNvPr id="6" name="Content Placeholder 5"/>
          <p:cNvSpPr>
            <a:spLocks noGrp="1"/>
          </p:cNvSpPr>
          <p:nvPr>
            <p:ph sz="quarter" idx="4"/>
          </p:nvPr>
        </p:nvSpPr>
        <p:spPr>
          <a:xfrm>
            <a:off x="599088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A11594C-A775-4115-BDE3-78E38D3B0A4F}"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2D3E0C-9031-4151-873E-EB0FC615C550}" type="slidenum">
              <a:rPr lang="en-US" smtClean="0"/>
              <a:t>‹N°›</a:t>
            </a:fld>
            <a:endParaRPr lang="en-US"/>
          </a:p>
        </p:txBody>
      </p:sp>
    </p:spTree>
    <p:extLst>
      <p:ext uri="{BB962C8B-B14F-4D97-AF65-F5344CB8AC3E}">
        <p14:creationId xmlns:p14="http://schemas.microsoft.com/office/powerpoint/2010/main" val="113393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A11594C-A775-4115-BDE3-78E38D3B0A4F}"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2D3E0C-9031-4151-873E-EB0FC615C550}" type="slidenum">
              <a:rPr lang="en-US" smtClean="0"/>
              <a:t>‹N°›</a:t>
            </a:fld>
            <a:endParaRPr lang="en-US"/>
          </a:p>
        </p:txBody>
      </p:sp>
    </p:spTree>
    <p:extLst>
      <p:ext uri="{BB962C8B-B14F-4D97-AF65-F5344CB8AC3E}">
        <p14:creationId xmlns:p14="http://schemas.microsoft.com/office/powerpoint/2010/main" val="1424099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11594C-A775-4115-BDE3-78E38D3B0A4F}"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2D3E0C-9031-4151-873E-EB0FC615C550}" type="slidenum">
              <a:rPr lang="en-US" smtClean="0"/>
              <a:t>‹N°›</a:t>
            </a:fld>
            <a:endParaRPr lang="en-US"/>
          </a:p>
        </p:txBody>
      </p:sp>
    </p:spTree>
    <p:extLst>
      <p:ext uri="{BB962C8B-B14F-4D97-AF65-F5344CB8AC3E}">
        <p14:creationId xmlns:p14="http://schemas.microsoft.com/office/powerpoint/2010/main" val="3894660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fr-FR"/>
              <a:t>Modifiez le style du titre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A11594C-A775-4115-BDE3-78E38D3B0A4F}"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2D3E0C-9031-4151-873E-EB0FC615C550}" type="slidenum">
              <a:rPr lang="en-US" smtClean="0"/>
              <a:t>‹N°›</a:t>
            </a:fld>
            <a:endParaRPr lang="en-US"/>
          </a:p>
        </p:txBody>
      </p:sp>
    </p:spTree>
    <p:extLst>
      <p:ext uri="{BB962C8B-B14F-4D97-AF65-F5344CB8AC3E}">
        <p14:creationId xmlns:p14="http://schemas.microsoft.com/office/powerpoint/2010/main" val="269735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A11594C-A775-4115-BDE3-78E38D3B0A4F}"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2D3E0C-9031-4151-873E-EB0FC615C550}" type="slidenum">
              <a:rPr lang="en-US" smtClean="0"/>
              <a:t>‹N°›</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734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A11594C-A775-4115-BDE3-78E38D3B0A4F}" type="datetimeFigureOut">
              <a:rPr lang="en-US" smtClean="0"/>
              <a:t>1/26/2023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42D3E0C-9031-4151-873E-EB0FC615C550}" type="slidenum">
              <a:rPr lang="en-US" smtClean="0"/>
              <a:t>‹N°›</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440774"/>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0.png"/><Relationship Id="rId7" Type="http://schemas.openxmlformats.org/officeDocument/2006/relationships/diagramLayout" Target="../diagrams/layout4.xm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diagramData" Target="../diagrams/data4.xml"/><Relationship Id="rId5" Type="http://schemas.openxmlformats.org/officeDocument/2006/relationships/image" Target="../media/image22.png"/><Relationship Id="rId10" Type="http://schemas.microsoft.com/office/2007/relationships/diagramDrawing" Target="../diagrams/drawing4.xml"/><Relationship Id="rId4" Type="http://schemas.openxmlformats.org/officeDocument/2006/relationships/image" Target="../media/image21.png"/><Relationship Id="rId9" Type="http://schemas.openxmlformats.org/officeDocument/2006/relationships/diagramColors" Target="../diagrams/colors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patterns.dev/posts/import-on-visibility/"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patterns.dev/posts/import-on-interaction/"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8.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2" Type="http://schemas.openxmlformats.org/officeDocument/2006/relationships/hyperlink" Target="https://learn.microsoft.com/en-us/dotnet/architecture/modern-web-apps-azure/architectural-principles"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www.patterns.dev/posts/presentational-container-pattern/"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hyperlink" Target="https://netflixtechblog.com/ready-for-changes-with-hexagonal-architecture-b315ec967749" TargetMode="Externa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8" Type="http://schemas.openxmlformats.org/officeDocument/2006/relationships/hyperlink" Target="https://sgithub.fr.world.socgen/obea/bddf_awt_utr/blob/develop/modules/front-js/js/features/vie/beneficiaire/components/beneficiaire-form-view-container/beneficiaire-form/BeneficiaireFormView.jsx#L112" TargetMode="External"/><Relationship Id="rId3" Type="http://schemas.openxmlformats.org/officeDocument/2006/relationships/diagramLayout" Target="../diagrams/layout12.xml"/><Relationship Id="rId7" Type="http://schemas.openxmlformats.org/officeDocument/2006/relationships/image" Target="../media/image33.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10" Type="http://schemas.openxmlformats.org/officeDocument/2006/relationships/image" Target="../media/image35.png"/><Relationship Id="rId4" Type="http://schemas.openxmlformats.org/officeDocument/2006/relationships/diagramQuickStyle" Target="../diagrams/quickStyle12.xml"/><Relationship Id="rId9"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hyperlink" Target="http://xblocks.socgen/icd/demo/#/client/awt-react-formulaire-plusieurs-etapes.m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rdegges.com/2018/please-stop-using-local-storage/#:~:text=If%20an%20attacker%20can%20run,session%20data)%20can%20be%20compromised" TargetMode="External"/><Relationship Id="rId3" Type="http://schemas.openxmlformats.org/officeDocument/2006/relationships/diagramLayout" Target="../diagrams/layout13.xml"/><Relationship Id="rId7" Type="http://schemas.openxmlformats.org/officeDocument/2006/relationships/hyperlink" Target="http://xblocks.socgen/icd/demo/#/client/awt-react-formulaire-plusieurs-etapes.md" TargetMode="Externa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reactjs.org/docs/state-and-lifecycle.html#state-updates-may-be-asynchrono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facebook/react/issues/12947"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xblocks.socgen/icd/demo/#/client/awt-react-formulaire-plusieurs-etapes?id=phase-3-prise-en-compte-du-r%c3%a9sultat-de-la-soumission-du-formulaire-1" TargetMode="External"/><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xblocks.socgen/icd/demo/#/client/awt-react-optimisation-webpack?id=a-d%c3%a9claration-et-appel-des-composants-react-lazy-evaluation" TargetMode="Externa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overreacted.io/react-as-a-ui-runtime/#lazy-evaluation" TargetMode="Externa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hyperlink" Target="https://en.reactjs.org/docs/refs-and-the-dom.html#dont-overuse-refs" TargetMode="Externa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socle.applis.bad.socgen/icd/static/sg-components-plus/latest/?path=/docs/2-0-avenir-2-4-molecules-sglist-listcomplexe-listafficherplus--list-afficher-plus" TargetMode="Externa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xblocks.socgen/icd/demo/#/client/awt-react-localization-marche.md" TargetMode="External"/><Relationship Id="rId2" Type="http://schemas.openxmlformats.org/officeDocument/2006/relationships/hyperlink" Target="http://xblocks.socgen/icd/demo/#/client/awt-react-localization-simple.md"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hyperlink" Target="http://xblocks.socgen/icd/demo/#/client/awt-react-clean-code-normes.md" TargetMode="Externa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hyperlink" Target="https://sgithub.fr.world.socgen/SocleDigitalClient/sg_npm_dgt_awt_react-cli" TargetMode="External"/><Relationship Id="rId2" Type="http://schemas.openxmlformats.org/officeDocument/2006/relationships/diagramData" Target="../diagrams/data22.xml"/><Relationship Id="rId1" Type="http://schemas.openxmlformats.org/officeDocument/2006/relationships/slideLayout" Target="../slideLayouts/slideLayout6.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sgithub.fr.world.socgen/AppliDigitalClient/sg_npm_sgc_components-plus/blob/develop/.github/pull_request_template.md" TargetMode="External"/><Relationship Id="rId2" Type="http://schemas.openxmlformats.org/officeDocument/2006/relationships/hyperlink" Target="http://xblocks.socgen/icd/demo/#/client/awt-v4-react-checklist.md"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useBgFill="1">
        <p:nvSpPr>
          <p:cNvPr id="68" name="Rectangle 53">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57">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719A5E-2371-41AB-9C3E-C44040DD8BEE}"/>
              </a:ext>
            </a:extLst>
          </p:cNvPr>
          <p:cNvSpPr>
            <a:spLocks noGrp="1"/>
          </p:cNvSpPr>
          <p:nvPr>
            <p:ph type="ctrTitle"/>
          </p:nvPr>
        </p:nvSpPr>
        <p:spPr>
          <a:xfrm>
            <a:off x="4713224" y="1105351"/>
            <a:ext cx="6353967" cy="3023981"/>
          </a:xfrm>
        </p:spPr>
        <p:txBody>
          <a:bodyPr anchor="b">
            <a:normAutofit/>
          </a:bodyPr>
          <a:lstStyle/>
          <a:p>
            <a:pPr algn="l"/>
            <a:r>
              <a:rPr lang="fr-FR" sz="4800">
                <a:solidFill>
                  <a:srgbClr val="FFFFFF"/>
                </a:solidFill>
              </a:rPr>
              <a:t>React JS</a:t>
            </a:r>
            <a:endParaRPr lang="en-US" sz="4800">
              <a:solidFill>
                <a:srgbClr val="FFFFFF"/>
              </a:solidFill>
            </a:endParaRPr>
          </a:p>
        </p:txBody>
      </p:sp>
      <p:sp>
        <p:nvSpPr>
          <p:cNvPr id="3" name="Sous-titre 2">
            <a:extLst>
              <a:ext uri="{FF2B5EF4-FFF2-40B4-BE49-F238E27FC236}">
                <a16:creationId xmlns:a16="http://schemas.microsoft.com/office/drawing/2014/main" id="{5F5B68BC-DA62-423D-903E-98BB4E7158FF}"/>
              </a:ext>
            </a:extLst>
          </p:cNvPr>
          <p:cNvSpPr>
            <a:spLocks noGrp="1"/>
          </p:cNvSpPr>
          <p:nvPr>
            <p:ph type="subTitle" idx="1"/>
          </p:nvPr>
        </p:nvSpPr>
        <p:spPr>
          <a:xfrm>
            <a:off x="4713224" y="4297556"/>
            <a:ext cx="6353968" cy="1433391"/>
          </a:xfrm>
        </p:spPr>
        <p:txBody>
          <a:bodyPr anchor="t">
            <a:normAutofit/>
          </a:bodyPr>
          <a:lstStyle/>
          <a:p>
            <a:r>
              <a:rPr lang="fr-FR" dirty="0">
                <a:solidFill>
                  <a:srgbClr val="FFFFFF"/>
                </a:solidFill>
              </a:rPr>
              <a:t>Do / DON’T</a:t>
            </a:r>
            <a:endParaRPr lang="en-US" dirty="0">
              <a:solidFill>
                <a:srgbClr val="FFFFFF"/>
              </a:solidFill>
            </a:endParaRPr>
          </a:p>
        </p:txBody>
      </p:sp>
      <p:cxnSp>
        <p:nvCxnSpPr>
          <p:cNvPr id="71" name="Straight Connector 59">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72" name="Rectangle 61">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977A7A89-A4BD-4669-8A6C-D5D85624AF51}"/>
              </a:ext>
            </a:extLst>
          </p:cNvPr>
          <p:cNvSpPr txBox="1"/>
          <p:nvPr/>
        </p:nvSpPr>
        <p:spPr>
          <a:xfrm>
            <a:off x="9368744" y="5730947"/>
            <a:ext cx="2016899" cy="369332"/>
          </a:xfrm>
          <a:prstGeom prst="rect">
            <a:avLst/>
          </a:prstGeom>
          <a:noFill/>
        </p:spPr>
        <p:txBody>
          <a:bodyPr wrap="none" rtlCol="0">
            <a:spAutoFit/>
          </a:bodyPr>
          <a:lstStyle/>
          <a:p>
            <a:r>
              <a:rPr lang="fr-FR" dirty="0"/>
              <a:t>Ben Khalfallah Héla</a:t>
            </a:r>
            <a:endParaRPr lang="en-US" dirty="0"/>
          </a:p>
        </p:txBody>
      </p:sp>
    </p:spTree>
    <p:extLst>
      <p:ext uri="{BB962C8B-B14F-4D97-AF65-F5344CB8AC3E}">
        <p14:creationId xmlns:p14="http://schemas.microsoft.com/office/powerpoint/2010/main" val="9604045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4A85A7-F7C8-40C8-9A72-6F9DAC1907B1}"/>
              </a:ext>
            </a:extLst>
          </p:cNvPr>
          <p:cNvSpPr>
            <a:spLocks noGrp="1"/>
          </p:cNvSpPr>
          <p:nvPr>
            <p:ph type="title"/>
          </p:nvPr>
        </p:nvSpPr>
        <p:spPr/>
        <p:txBody>
          <a:bodyPr/>
          <a:lstStyle/>
          <a:p>
            <a:r>
              <a:rPr lang="fr-FR" dirty="0"/>
              <a:t>Rendering d’une page html simple</a:t>
            </a:r>
            <a:endParaRPr lang="en-US" dirty="0"/>
          </a:p>
        </p:txBody>
      </p:sp>
      <p:sp>
        <p:nvSpPr>
          <p:cNvPr id="5" name="Rectangle 1">
            <a:extLst>
              <a:ext uri="{FF2B5EF4-FFF2-40B4-BE49-F238E27FC236}">
                <a16:creationId xmlns:a16="http://schemas.microsoft.com/office/drawing/2014/main" id="{92FC853D-8F93-442A-BAFE-5B7B85B2F0BB}"/>
              </a:ext>
            </a:extLst>
          </p:cNvPr>
          <p:cNvSpPr>
            <a:spLocks noChangeArrowheads="1"/>
          </p:cNvSpPr>
          <p:nvPr/>
        </p:nvSpPr>
        <p:spPr bwMode="auto">
          <a:xfrm>
            <a:off x="2127068" y="1917826"/>
            <a:ext cx="7937864"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E8BF6A"/>
                </a:solidFill>
                <a:effectLst/>
                <a:latin typeface="JetBrains Mono"/>
              </a:rPr>
              <a:t>&lt;</a:t>
            </a:r>
            <a:r>
              <a:rPr kumimoji="0" lang="en-US" altLang="en-US" sz="1600" b="0" i="0" u="none" strike="noStrike" cap="none" normalizeH="0" baseline="0" dirty="0">
                <a:ln>
                  <a:noFill/>
                </a:ln>
                <a:solidFill>
                  <a:srgbClr val="A9B7C6"/>
                </a:solidFill>
                <a:effectLst/>
                <a:latin typeface="JetBrains Mono"/>
              </a:rPr>
              <a:t>!DOCTYPE </a:t>
            </a:r>
            <a:r>
              <a:rPr kumimoji="0" lang="en-US" altLang="en-US" sz="1600" b="1" i="1" u="none" strike="noStrike" cap="none" normalizeH="0" baseline="0" dirty="0">
                <a:ln>
                  <a:noFill/>
                </a:ln>
                <a:solidFill>
                  <a:srgbClr val="9876AA"/>
                </a:solidFill>
                <a:effectLst/>
                <a:latin typeface="JetBrains Mono"/>
              </a:rPr>
              <a:t>html</a:t>
            </a:r>
            <a:r>
              <a:rPr kumimoji="0" lang="en-US" altLang="en-US" sz="1600" b="0" i="0" u="none" strike="noStrike" cap="none" normalizeH="0" baseline="0" dirty="0">
                <a:ln>
                  <a:noFill/>
                </a:ln>
                <a:solidFill>
                  <a:srgbClr val="A9B7C6"/>
                </a:solidFill>
                <a:effectLst/>
                <a:latin typeface="JetBrains Mono"/>
              </a:rPr>
              <a:t>&gt;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&lt;</a:t>
            </a:r>
            <a:r>
              <a:rPr kumimoji="0" lang="en-US" altLang="en-US" sz="1600" b="1" i="1" u="none" strike="noStrike" cap="none" normalizeH="0" baseline="0" dirty="0">
                <a:ln>
                  <a:noFill/>
                </a:ln>
                <a:solidFill>
                  <a:srgbClr val="9876AA"/>
                </a:solidFill>
                <a:effectLst/>
                <a:latin typeface="JetBrains Mono"/>
              </a:rPr>
              <a:t>html</a:t>
            </a:r>
            <a:r>
              <a:rPr kumimoji="0" lang="en-US" altLang="en-US" sz="1600" b="0" i="0" u="none" strike="noStrike" cap="none" normalizeH="0" baseline="0" dirty="0">
                <a:ln>
                  <a:noFill/>
                </a:ln>
                <a:solidFill>
                  <a:srgbClr val="A9B7C6"/>
                </a:solidFill>
                <a:effectLst/>
                <a:latin typeface="JetBrains Mono"/>
              </a:rPr>
              <a:t>&gt;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&lt;head&gt;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&lt;meta </a:t>
            </a:r>
            <a:r>
              <a:rPr kumimoji="0" lang="en-US" altLang="en-US" sz="1600" b="1" i="1" u="none" strike="noStrike" cap="none" normalizeH="0" baseline="0" dirty="0">
                <a:ln>
                  <a:noFill/>
                </a:ln>
                <a:solidFill>
                  <a:srgbClr val="9876AA"/>
                </a:solidFill>
                <a:effectLst/>
                <a:latin typeface="JetBrains Mono"/>
              </a:rPr>
              <a:t>name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"viewport" </a:t>
            </a:r>
            <a:r>
              <a:rPr kumimoji="0" lang="en-US" altLang="en-US" sz="1600" b="0" i="0" u="none" strike="noStrike" cap="none" normalizeH="0" baseline="0" dirty="0">
                <a:ln>
                  <a:noFill/>
                </a:ln>
                <a:solidFill>
                  <a:srgbClr val="9876AA"/>
                </a:solidFill>
                <a:effectLst/>
                <a:latin typeface="JetBrains Mono"/>
              </a:rPr>
              <a:t>content</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"width=device-</a:t>
            </a:r>
            <a:r>
              <a:rPr kumimoji="0" lang="en-US" altLang="en-US" sz="1600" b="0" i="0" u="none" strike="noStrike" cap="none" normalizeH="0" baseline="0" dirty="0" err="1">
                <a:ln>
                  <a:noFill/>
                </a:ln>
                <a:solidFill>
                  <a:srgbClr val="6A8759"/>
                </a:solidFill>
                <a:effectLst/>
                <a:latin typeface="JetBrains Mono"/>
              </a:rPr>
              <a:t>width,initial</a:t>
            </a:r>
            <a:r>
              <a:rPr kumimoji="0" lang="en-US" altLang="en-US" sz="1600" b="0" i="0" u="none" strike="noStrike" cap="none" normalizeH="0" baseline="0" dirty="0">
                <a:ln>
                  <a:noFill/>
                </a:ln>
                <a:solidFill>
                  <a:srgbClr val="6A8759"/>
                </a:solidFill>
                <a:effectLst/>
                <a:latin typeface="JetBrains Mono"/>
              </a:rPr>
              <a:t>-scale=1" </a:t>
            </a:r>
            <a:r>
              <a:rPr kumimoji="0" lang="en-US" altLang="en-US" sz="1600" b="0" i="0" u="none" strike="noStrike" cap="none" normalizeH="0" baseline="0" dirty="0">
                <a:ln>
                  <a:noFill/>
                </a:ln>
                <a:solidFill>
                  <a:srgbClr val="A9B7C6"/>
                </a:solidFill>
                <a:effectLst/>
                <a:latin typeface="JetBrains Mono"/>
              </a:rPr>
              <a:t>/&gt;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&lt;</a:t>
            </a:r>
            <a:r>
              <a:rPr kumimoji="0" lang="en-US" altLang="en-US" sz="1600" b="1" i="1" u="none" strike="noStrike" cap="none" normalizeH="0" baseline="0" dirty="0">
                <a:ln>
                  <a:noFill/>
                </a:ln>
                <a:solidFill>
                  <a:srgbClr val="9876AA"/>
                </a:solidFill>
                <a:effectLst/>
                <a:latin typeface="JetBrains Mono"/>
              </a:rPr>
              <a:t>title</a:t>
            </a:r>
            <a:r>
              <a:rPr kumimoji="0" lang="en-US" altLang="en-US" sz="1600" b="0" i="0" u="none" strike="noStrike" cap="none" normalizeH="0" baseline="0" dirty="0">
                <a:ln>
                  <a:noFill/>
                </a:ln>
                <a:solidFill>
                  <a:srgbClr val="A9B7C6"/>
                </a:solidFill>
                <a:effectLst/>
                <a:latin typeface="JetBrains Mono"/>
              </a:rPr>
              <a:t>&gt;Critical Path: No Style&lt;</a:t>
            </a:r>
            <a:r>
              <a:rPr kumimoji="0" lang="en-US" altLang="en-US" sz="1600" b="0" i="0" u="none" strike="noStrike" cap="none" normalizeH="0" baseline="0" dirty="0">
                <a:ln>
                  <a:noFill/>
                </a:ln>
                <a:solidFill>
                  <a:srgbClr val="6897BB"/>
                </a:solidFill>
                <a:effectLst/>
                <a:latin typeface="JetBrains Mono"/>
              </a:rPr>
              <a:t>/title&gt;</a:t>
            </a:r>
            <a:br>
              <a:rPr kumimoji="0" lang="en-US" altLang="en-US" sz="1600" b="0" i="0" u="none" strike="noStrike" cap="none" normalizeH="0" baseline="0" dirty="0">
                <a:ln>
                  <a:noFill/>
                </a:ln>
                <a:solidFill>
                  <a:srgbClr val="6897BB"/>
                </a:solidFill>
                <a:effectLst/>
                <a:latin typeface="JetBrains Mono"/>
              </a:rPr>
            </a:br>
            <a:r>
              <a:rPr kumimoji="0" lang="en-US" altLang="en-US" sz="1600" b="0" i="0" u="none" strike="noStrike" cap="none" normalizeH="0" baseline="0" dirty="0">
                <a:ln>
                  <a:noFill/>
                </a:ln>
                <a:solidFill>
                  <a:srgbClr val="6897BB"/>
                </a:solidFill>
                <a:effectLst/>
                <a:latin typeface="JetBrains Mono"/>
              </a:rPr>
              <a:t>  </a:t>
            </a:r>
            <a:r>
              <a:rPr kumimoji="0" lang="en-US" altLang="en-US" sz="1600" b="0" i="0" u="none" strike="noStrike" cap="none" normalizeH="0" baseline="0" dirty="0">
                <a:ln>
                  <a:noFill/>
                </a:ln>
                <a:solidFill>
                  <a:srgbClr val="E8BF6A"/>
                </a:solidFill>
                <a:effectLst/>
                <a:latin typeface="JetBrains Mono"/>
              </a:rPr>
              <a:t>&lt;/head&gt;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&lt;body&gt;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&lt;p&gt;</a:t>
            </a:r>
            <a:r>
              <a:rPr kumimoji="0" lang="en-US" altLang="en-US" sz="1600" b="0" i="0" u="none" strike="noStrike" cap="none" normalizeH="0" baseline="0" dirty="0">
                <a:ln>
                  <a:noFill/>
                </a:ln>
                <a:solidFill>
                  <a:srgbClr val="A9B7C6"/>
                </a:solidFill>
                <a:effectLst/>
                <a:latin typeface="JetBrains Mono"/>
              </a:rPr>
              <a:t>Hello </a:t>
            </a:r>
            <a:r>
              <a:rPr kumimoji="0" lang="en-US" altLang="en-US" sz="1600" b="0" i="0" u="none" strike="noStrike" cap="none" normalizeH="0" baseline="0" dirty="0">
                <a:ln>
                  <a:noFill/>
                </a:ln>
                <a:solidFill>
                  <a:srgbClr val="E8BF6A"/>
                </a:solidFill>
                <a:effectLst/>
                <a:latin typeface="JetBrains Mono"/>
              </a:rPr>
              <a:t>&lt;span&gt;</a:t>
            </a:r>
            <a:r>
              <a:rPr kumimoji="0" lang="en-US" altLang="en-US" sz="1600" b="0" i="0" u="none" strike="noStrike" cap="none" normalizeH="0" baseline="0" dirty="0">
                <a:ln>
                  <a:noFill/>
                </a:ln>
                <a:solidFill>
                  <a:srgbClr val="A9B7C6"/>
                </a:solidFill>
                <a:effectLst/>
                <a:latin typeface="JetBrains Mono"/>
              </a:rPr>
              <a:t>web performance</a:t>
            </a:r>
            <a:r>
              <a:rPr kumimoji="0" lang="en-US" altLang="en-US" sz="1600" b="0" i="0" u="none" strike="noStrike" cap="none" normalizeH="0" baseline="0" dirty="0">
                <a:ln>
                  <a:noFill/>
                </a:ln>
                <a:solidFill>
                  <a:srgbClr val="E8BF6A"/>
                </a:solidFill>
                <a:effectLst/>
                <a:latin typeface="JetBrains Mono"/>
              </a:rPr>
              <a:t>&lt;/span&gt; </a:t>
            </a:r>
            <a:r>
              <a:rPr kumimoji="0" lang="en-US" altLang="en-US" sz="1600" b="0" i="0" u="none" strike="noStrike" cap="none" normalizeH="0" baseline="0" dirty="0">
                <a:ln>
                  <a:noFill/>
                </a:ln>
                <a:solidFill>
                  <a:srgbClr val="A9B7C6"/>
                </a:solidFill>
                <a:effectLst/>
                <a:latin typeface="JetBrains Mono"/>
              </a:rPr>
              <a:t>students!</a:t>
            </a:r>
            <a:r>
              <a:rPr kumimoji="0" lang="en-US" altLang="en-US" sz="1600" b="0" i="0" u="none" strike="noStrike" cap="none" normalizeH="0" baseline="0" dirty="0">
                <a:ln>
                  <a:noFill/>
                </a:ln>
                <a:solidFill>
                  <a:srgbClr val="E8BF6A"/>
                </a:solidFill>
                <a:effectLst/>
                <a:latin typeface="JetBrains Mono"/>
              </a:rPr>
              <a:t>&lt;/p&gt;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&lt;/body&gt;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&lt;/html&gt;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8195" name="Picture 3" descr="image">
            <a:extLst>
              <a:ext uri="{FF2B5EF4-FFF2-40B4-BE49-F238E27FC236}">
                <a16:creationId xmlns:a16="http://schemas.microsoft.com/office/drawing/2014/main" id="{01C1B677-3876-4765-9BB9-7D964026D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4825421"/>
            <a:ext cx="6191250" cy="171450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3490FF95-E5A1-47E0-B1D2-BE985172AF1E}"/>
              </a:ext>
            </a:extLst>
          </p:cNvPr>
          <p:cNvSpPr/>
          <p:nvPr/>
        </p:nvSpPr>
        <p:spPr>
          <a:xfrm>
            <a:off x="5832629" y="5682671"/>
            <a:ext cx="665825" cy="42612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605DF672-D83C-497E-B9CA-37A0023111B2}"/>
              </a:ext>
            </a:extLst>
          </p:cNvPr>
          <p:cNvSpPr/>
          <p:nvPr/>
        </p:nvSpPr>
        <p:spPr>
          <a:xfrm>
            <a:off x="6498454" y="5225878"/>
            <a:ext cx="1402672" cy="42612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a:extLst>
              <a:ext uri="{FF2B5EF4-FFF2-40B4-BE49-F238E27FC236}">
                <a16:creationId xmlns:a16="http://schemas.microsoft.com/office/drawing/2014/main" id="{C51E238A-732D-434E-867F-3F61E30D5BA7}"/>
              </a:ext>
            </a:extLst>
          </p:cNvPr>
          <p:cNvSpPr/>
          <p:nvPr/>
        </p:nvSpPr>
        <p:spPr>
          <a:xfrm>
            <a:off x="7845040" y="5225878"/>
            <a:ext cx="1402672" cy="42612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33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4A85A7-F7C8-40C8-9A72-6F9DAC1907B1}"/>
              </a:ext>
            </a:extLst>
          </p:cNvPr>
          <p:cNvSpPr>
            <a:spLocks noGrp="1"/>
          </p:cNvSpPr>
          <p:nvPr>
            <p:ph type="title"/>
          </p:nvPr>
        </p:nvSpPr>
        <p:spPr/>
        <p:txBody>
          <a:bodyPr/>
          <a:lstStyle/>
          <a:p>
            <a:r>
              <a:rPr lang="fr-FR" dirty="0"/>
              <a:t>Ajout d’un </a:t>
            </a:r>
            <a:r>
              <a:rPr lang="fr-FR" dirty="0" err="1"/>
              <a:t>css</a:t>
            </a:r>
            <a:endParaRPr lang="en-US" dirty="0"/>
          </a:p>
        </p:txBody>
      </p:sp>
      <p:sp>
        <p:nvSpPr>
          <p:cNvPr id="4" name="Rectangle 2">
            <a:extLst>
              <a:ext uri="{FF2B5EF4-FFF2-40B4-BE49-F238E27FC236}">
                <a16:creationId xmlns:a16="http://schemas.microsoft.com/office/drawing/2014/main" id="{3BBA8FAB-B8D3-43D4-81A1-BB533B6C49B5}"/>
              </a:ext>
            </a:extLst>
          </p:cNvPr>
          <p:cNvSpPr>
            <a:spLocks noChangeArrowheads="1"/>
          </p:cNvSpPr>
          <p:nvPr/>
        </p:nvSpPr>
        <p:spPr bwMode="auto">
          <a:xfrm>
            <a:off x="2288939" y="1771720"/>
            <a:ext cx="7614122"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E8BF6A"/>
                </a:solidFill>
                <a:effectLst/>
                <a:latin typeface="JetBrains Mono"/>
              </a:rPr>
              <a:t>&lt;</a:t>
            </a:r>
            <a:r>
              <a:rPr kumimoji="0" lang="en-US" altLang="en-US" sz="1600" b="0" i="0" u="none" strike="noStrike" cap="none" normalizeH="0" baseline="0" dirty="0">
                <a:ln>
                  <a:noFill/>
                </a:ln>
                <a:solidFill>
                  <a:srgbClr val="A9B7C6"/>
                </a:solidFill>
                <a:effectLst/>
                <a:latin typeface="JetBrains Mono"/>
              </a:rPr>
              <a:t>!DOCTYPE </a:t>
            </a:r>
            <a:r>
              <a:rPr kumimoji="0" lang="en-US" altLang="en-US" sz="1600" b="1" i="1" u="none" strike="noStrike" cap="none" normalizeH="0" baseline="0" dirty="0">
                <a:ln>
                  <a:noFill/>
                </a:ln>
                <a:solidFill>
                  <a:srgbClr val="9876AA"/>
                </a:solidFill>
                <a:effectLst/>
                <a:latin typeface="JetBrains Mono"/>
              </a:rPr>
              <a:t>html</a:t>
            </a:r>
            <a:r>
              <a:rPr kumimoji="0" lang="en-US" altLang="en-US" sz="1600" b="0" i="0" u="none" strike="noStrike" cap="none" normalizeH="0" baseline="0" dirty="0">
                <a:ln>
                  <a:noFill/>
                </a:ln>
                <a:solidFill>
                  <a:srgbClr val="A9B7C6"/>
                </a:solidFill>
                <a:effectLst/>
                <a:latin typeface="JetBrains Mono"/>
              </a:rPr>
              <a:t>&gt;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&lt;</a:t>
            </a:r>
            <a:r>
              <a:rPr kumimoji="0" lang="en-US" altLang="en-US" sz="1600" b="1" i="1" u="none" strike="noStrike" cap="none" normalizeH="0" baseline="0" dirty="0">
                <a:ln>
                  <a:noFill/>
                </a:ln>
                <a:solidFill>
                  <a:srgbClr val="9876AA"/>
                </a:solidFill>
                <a:effectLst/>
                <a:latin typeface="JetBrains Mono"/>
              </a:rPr>
              <a:t>html</a:t>
            </a:r>
            <a:r>
              <a:rPr kumimoji="0" lang="en-US" altLang="en-US" sz="1600" b="0" i="0" u="none" strike="noStrike" cap="none" normalizeH="0" baseline="0" dirty="0">
                <a:ln>
                  <a:noFill/>
                </a:ln>
                <a:solidFill>
                  <a:srgbClr val="A9B7C6"/>
                </a:solidFill>
                <a:effectLst/>
                <a:latin typeface="JetBrains Mono"/>
              </a:rPr>
              <a:t>&gt;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&lt;head&gt;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&lt;meta </a:t>
            </a:r>
            <a:r>
              <a:rPr kumimoji="0" lang="en-US" altLang="en-US" sz="1600" b="1" i="1" u="none" strike="noStrike" cap="none" normalizeH="0" baseline="0" dirty="0">
                <a:ln>
                  <a:noFill/>
                </a:ln>
                <a:solidFill>
                  <a:srgbClr val="9876AA"/>
                </a:solidFill>
                <a:effectLst/>
                <a:latin typeface="JetBrains Mono"/>
              </a:rPr>
              <a:t>name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"viewport" </a:t>
            </a:r>
            <a:r>
              <a:rPr kumimoji="0" lang="en-US" altLang="en-US" sz="1600" b="0" i="0" u="none" strike="noStrike" cap="none" normalizeH="0" baseline="0" dirty="0">
                <a:ln>
                  <a:noFill/>
                </a:ln>
                <a:solidFill>
                  <a:srgbClr val="9876AA"/>
                </a:solidFill>
                <a:effectLst/>
                <a:latin typeface="JetBrains Mono"/>
              </a:rPr>
              <a:t>content</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"width=device-</a:t>
            </a:r>
            <a:r>
              <a:rPr kumimoji="0" lang="en-US" altLang="en-US" sz="1600" b="0" i="0" u="none" strike="noStrike" cap="none" normalizeH="0" baseline="0" dirty="0" err="1">
                <a:ln>
                  <a:noFill/>
                </a:ln>
                <a:solidFill>
                  <a:srgbClr val="6A8759"/>
                </a:solidFill>
                <a:effectLst/>
                <a:latin typeface="JetBrains Mono"/>
              </a:rPr>
              <a:t>width,initial</a:t>
            </a:r>
            <a:r>
              <a:rPr kumimoji="0" lang="en-US" altLang="en-US" sz="1600" b="0" i="0" u="none" strike="noStrike" cap="none" normalizeH="0" baseline="0" dirty="0">
                <a:ln>
                  <a:noFill/>
                </a:ln>
                <a:solidFill>
                  <a:srgbClr val="6A8759"/>
                </a:solidFill>
                <a:effectLst/>
                <a:latin typeface="JetBrains Mono"/>
              </a:rPr>
              <a:t>-scale=1" </a:t>
            </a:r>
            <a:r>
              <a:rPr kumimoji="0" lang="en-US" altLang="en-US" sz="1600" b="0" i="0" u="none" strike="noStrike" cap="none" normalizeH="0" baseline="0" dirty="0">
                <a:ln>
                  <a:noFill/>
                </a:ln>
                <a:solidFill>
                  <a:srgbClr val="A9B7C6"/>
                </a:solidFill>
                <a:effectLst/>
                <a:latin typeface="JetBrains Mono"/>
              </a:rPr>
              <a:t>/&gt;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highlight>
                  <a:srgbClr val="FFFF00"/>
                </a:highlight>
                <a:latin typeface="JetBrains Mono"/>
              </a:rPr>
              <a:t>       &lt;</a:t>
            </a:r>
            <a:r>
              <a:rPr kumimoji="0" lang="en-US" altLang="en-US" sz="1600" b="0" i="0" u="none" strike="noStrike" cap="none" normalizeH="0" baseline="0" dirty="0">
                <a:ln>
                  <a:noFill/>
                </a:ln>
                <a:solidFill>
                  <a:srgbClr val="9876AA"/>
                </a:solidFill>
                <a:effectLst/>
                <a:highlight>
                  <a:srgbClr val="FFFF00"/>
                </a:highlight>
                <a:latin typeface="JetBrains Mono"/>
              </a:rPr>
              <a:t>link </a:t>
            </a:r>
            <a:r>
              <a:rPr kumimoji="0" lang="en-US" altLang="en-US" sz="1600" b="0" i="0" u="none" strike="noStrike" cap="none" normalizeH="0" baseline="0" dirty="0" err="1">
                <a:ln>
                  <a:noFill/>
                </a:ln>
                <a:solidFill>
                  <a:srgbClr val="9876AA"/>
                </a:solidFill>
                <a:effectLst/>
                <a:highlight>
                  <a:srgbClr val="FFFF00"/>
                </a:highlight>
                <a:latin typeface="JetBrains Mono"/>
              </a:rPr>
              <a:t>href</a:t>
            </a:r>
            <a:r>
              <a:rPr kumimoji="0" lang="en-US" altLang="en-US" sz="1600" b="0" i="0" u="none" strike="noStrike" cap="none" normalizeH="0" baseline="0" dirty="0">
                <a:ln>
                  <a:noFill/>
                </a:ln>
                <a:solidFill>
                  <a:srgbClr val="A9B7C6"/>
                </a:solidFill>
                <a:effectLst/>
                <a:highlight>
                  <a:srgbClr val="FFFF00"/>
                </a:highlight>
                <a:latin typeface="JetBrains Mono"/>
              </a:rPr>
              <a:t>=</a:t>
            </a:r>
            <a:r>
              <a:rPr kumimoji="0" lang="en-US" altLang="en-US" sz="1600" b="0" i="0" u="none" strike="noStrike" cap="none" normalizeH="0" baseline="0" dirty="0">
                <a:ln>
                  <a:noFill/>
                </a:ln>
                <a:solidFill>
                  <a:srgbClr val="6A8759"/>
                </a:solidFill>
                <a:effectLst/>
                <a:highlight>
                  <a:srgbClr val="FFFF00"/>
                </a:highlight>
                <a:latin typeface="JetBrains Mono"/>
              </a:rPr>
              <a:t>"style.css" </a:t>
            </a:r>
            <a:r>
              <a:rPr kumimoji="0" lang="en-US" altLang="en-US" sz="1600" b="0" i="0" u="none" strike="noStrike" cap="none" normalizeH="0" baseline="0" dirty="0" err="1">
                <a:ln>
                  <a:noFill/>
                </a:ln>
                <a:solidFill>
                  <a:srgbClr val="9876AA"/>
                </a:solidFill>
                <a:effectLst/>
                <a:highlight>
                  <a:srgbClr val="FFFF00"/>
                </a:highlight>
                <a:latin typeface="JetBrains Mono"/>
              </a:rPr>
              <a:t>rel</a:t>
            </a:r>
            <a:r>
              <a:rPr kumimoji="0" lang="en-US" altLang="en-US" sz="1600" b="0" i="0" u="none" strike="noStrike" cap="none" normalizeH="0" baseline="0" dirty="0">
                <a:ln>
                  <a:noFill/>
                </a:ln>
                <a:solidFill>
                  <a:srgbClr val="A9B7C6"/>
                </a:solidFill>
                <a:effectLst/>
                <a:highlight>
                  <a:srgbClr val="FFFF00"/>
                </a:highlight>
                <a:latin typeface="JetBrains Mono"/>
              </a:rPr>
              <a:t>=</a:t>
            </a:r>
            <a:r>
              <a:rPr kumimoji="0" lang="en-US" altLang="en-US" sz="1600" b="0" i="0" u="none" strike="noStrike" cap="none" normalizeH="0" baseline="0" dirty="0">
                <a:ln>
                  <a:noFill/>
                </a:ln>
                <a:solidFill>
                  <a:srgbClr val="6A8759"/>
                </a:solidFill>
                <a:effectLst/>
                <a:highlight>
                  <a:srgbClr val="FFFF00"/>
                </a:highlight>
                <a:latin typeface="JetBrains Mono"/>
              </a:rPr>
              <a:t>"stylesheet" </a:t>
            </a:r>
            <a:r>
              <a:rPr kumimoji="0" lang="en-US" altLang="en-US" sz="1600" b="0" i="0" u="none" strike="noStrike" cap="none" normalizeH="0" baseline="0" dirty="0">
                <a:ln>
                  <a:noFill/>
                </a:ln>
                <a:solidFill>
                  <a:srgbClr val="A9B7C6"/>
                </a:solidFill>
                <a:effectLst/>
                <a:highlight>
                  <a:srgbClr val="FFFF00"/>
                </a:highlight>
                <a:latin typeface="JetBrains Mono"/>
              </a:rPr>
              <a:t>/&gt;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&lt;</a:t>
            </a:r>
            <a:r>
              <a:rPr kumimoji="0" lang="en-US" altLang="en-US" sz="1600" b="0" i="0" u="none" strike="noStrike" cap="none" normalizeH="0" baseline="0" dirty="0">
                <a:ln>
                  <a:noFill/>
                </a:ln>
                <a:solidFill>
                  <a:srgbClr val="6897BB"/>
                </a:solidFill>
                <a:effectLst/>
                <a:latin typeface="JetBrains Mono"/>
              </a:rPr>
              <a:t>/head&gt;</a:t>
            </a:r>
            <a:br>
              <a:rPr kumimoji="0" lang="en-US" altLang="en-US" sz="1600" b="0" i="0" u="none" strike="noStrike" cap="none" normalizeH="0" baseline="0" dirty="0">
                <a:ln>
                  <a:noFill/>
                </a:ln>
                <a:solidFill>
                  <a:srgbClr val="6897BB"/>
                </a:solidFill>
                <a:effectLst/>
                <a:latin typeface="JetBrains Mono"/>
              </a:rPr>
            </a:br>
            <a:r>
              <a:rPr kumimoji="0" lang="en-US" altLang="en-US" sz="1600" b="0" i="0" u="none" strike="noStrike" cap="none" normalizeH="0" baseline="0" dirty="0">
                <a:ln>
                  <a:noFill/>
                </a:ln>
                <a:solidFill>
                  <a:srgbClr val="E8BF6A"/>
                </a:solidFill>
                <a:effectLst/>
                <a:latin typeface="JetBrains Mono"/>
              </a:rPr>
              <a:t>&lt;body&gt;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&lt;p&gt;</a:t>
            </a:r>
            <a:r>
              <a:rPr kumimoji="0" lang="en-US" altLang="en-US" sz="1600" b="0" i="0" u="none" strike="noStrike" cap="none" normalizeH="0" baseline="0" dirty="0">
                <a:ln>
                  <a:noFill/>
                </a:ln>
                <a:solidFill>
                  <a:srgbClr val="A9B7C6"/>
                </a:solidFill>
                <a:effectLst/>
                <a:latin typeface="JetBrains Mono"/>
              </a:rPr>
              <a:t>Hello </a:t>
            </a:r>
            <a:r>
              <a:rPr kumimoji="0" lang="en-US" altLang="en-US" sz="1600" b="0" i="0" u="none" strike="noStrike" cap="none" normalizeH="0" baseline="0" dirty="0">
                <a:ln>
                  <a:noFill/>
                </a:ln>
                <a:solidFill>
                  <a:srgbClr val="E8BF6A"/>
                </a:solidFill>
                <a:effectLst/>
                <a:latin typeface="JetBrains Mono"/>
              </a:rPr>
              <a:t>&lt;span&gt;</a:t>
            </a:r>
            <a:r>
              <a:rPr kumimoji="0" lang="en-US" altLang="en-US" sz="1600" b="0" i="0" u="none" strike="noStrike" cap="none" normalizeH="0" baseline="0" dirty="0">
                <a:ln>
                  <a:noFill/>
                </a:ln>
                <a:solidFill>
                  <a:srgbClr val="A9B7C6"/>
                </a:solidFill>
                <a:effectLst/>
                <a:latin typeface="JetBrains Mono"/>
              </a:rPr>
              <a:t>web performance</a:t>
            </a:r>
            <a:r>
              <a:rPr kumimoji="0" lang="en-US" altLang="en-US" sz="1600" b="0" i="0" u="none" strike="noStrike" cap="none" normalizeH="0" baseline="0" dirty="0">
                <a:ln>
                  <a:noFill/>
                </a:ln>
                <a:solidFill>
                  <a:srgbClr val="E8BF6A"/>
                </a:solidFill>
                <a:effectLst/>
                <a:latin typeface="JetBrains Mono"/>
              </a:rPr>
              <a:t>&lt;/span&gt; </a:t>
            </a:r>
            <a:r>
              <a:rPr kumimoji="0" lang="en-US" altLang="en-US" sz="1600" b="0" i="0" u="none" strike="noStrike" cap="none" normalizeH="0" baseline="0" dirty="0">
                <a:ln>
                  <a:noFill/>
                </a:ln>
                <a:solidFill>
                  <a:srgbClr val="A9B7C6"/>
                </a:solidFill>
                <a:effectLst/>
                <a:latin typeface="JetBrains Mono"/>
              </a:rPr>
              <a:t>students!</a:t>
            </a:r>
            <a:r>
              <a:rPr kumimoji="0" lang="en-US" altLang="en-US" sz="1600" b="0" i="0" u="none" strike="noStrike" cap="none" normalizeH="0" baseline="0" dirty="0">
                <a:ln>
                  <a:noFill/>
                </a:ln>
                <a:solidFill>
                  <a:srgbClr val="E8BF6A"/>
                </a:solidFill>
                <a:effectLst/>
                <a:latin typeface="JetBrains Mono"/>
              </a:rPr>
              <a:t>&lt;/p&gt;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    &lt;div&gt;&lt;</a:t>
            </a:r>
            <a:r>
              <a:rPr kumimoji="0" lang="en-US" altLang="en-US" sz="1600" b="0" i="0" u="none" strike="noStrike" cap="none" normalizeH="0" baseline="0" dirty="0" err="1">
                <a:ln>
                  <a:noFill/>
                </a:ln>
                <a:solidFill>
                  <a:srgbClr val="E8BF6A"/>
                </a:solidFill>
                <a:effectLst/>
                <a:latin typeface="JetBrains Mono"/>
              </a:rPr>
              <a:t>img</a:t>
            </a:r>
            <a:r>
              <a:rPr kumimoji="0" lang="en-US" altLang="en-US" sz="1600" b="0" i="0" u="none" strike="noStrike" cap="none" normalizeH="0" baseline="0" dirty="0">
                <a:ln>
                  <a:noFill/>
                </a:ln>
                <a:solidFill>
                  <a:srgbClr val="E8BF6A"/>
                </a:solidFill>
                <a:effectLst/>
                <a:latin typeface="JetBrains Mono"/>
              </a:rPr>
              <a:t> </a:t>
            </a:r>
            <a:r>
              <a:rPr kumimoji="0" lang="en-US" altLang="en-US" sz="1600" b="0" i="0" u="none" strike="noStrike" cap="none" normalizeH="0" baseline="0" dirty="0" err="1">
                <a:ln>
                  <a:noFill/>
                </a:ln>
                <a:solidFill>
                  <a:srgbClr val="BABABA"/>
                </a:solidFill>
                <a:effectLst/>
                <a:latin typeface="JetBrains Mono"/>
              </a:rPr>
              <a:t>src</a:t>
            </a:r>
            <a:r>
              <a:rPr kumimoji="0" lang="en-US" altLang="en-US" sz="1600" b="0" i="0" u="none" strike="noStrike" cap="none" normalizeH="0" baseline="0" dirty="0">
                <a:ln>
                  <a:noFill/>
                </a:ln>
                <a:solidFill>
                  <a:srgbClr val="6A8759"/>
                </a:solidFill>
                <a:effectLst/>
                <a:latin typeface="JetBrains Mono"/>
              </a:rPr>
              <a:t>="awesome-photo.jpg" </a:t>
            </a:r>
            <a:r>
              <a:rPr kumimoji="0" lang="en-US" altLang="en-US" sz="1600" b="0" i="0" u="none" strike="noStrike" cap="none" normalizeH="0" baseline="0" dirty="0">
                <a:ln>
                  <a:noFill/>
                </a:ln>
                <a:solidFill>
                  <a:srgbClr val="E8BF6A"/>
                </a:solidFill>
                <a:effectLst/>
                <a:latin typeface="JetBrains Mono"/>
              </a:rPr>
              <a:t>/&gt;&lt;/div&gt;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&lt;/body&gt;</a:t>
            </a:r>
            <a:br>
              <a:rPr kumimoji="0" lang="en-US" altLang="en-US" sz="1600" b="0" i="0" u="none" strike="noStrike" cap="none" normalizeH="0" baseline="0" dirty="0">
                <a:ln>
                  <a:noFill/>
                </a:ln>
                <a:solidFill>
                  <a:srgbClr val="E8BF6A"/>
                </a:solidFill>
                <a:effectLst/>
                <a:latin typeface="JetBrains Mono"/>
              </a:rPr>
            </a:br>
            <a:r>
              <a:rPr kumimoji="0" lang="en-US" altLang="en-US" sz="1600" b="0" i="0" u="none" strike="noStrike" cap="none" normalizeH="0" baseline="0" dirty="0">
                <a:ln>
                  <a:noFill/>
                </a:ln>
                <a:solidFill>
                  <a:srgbClr val="E8BF6A"/>
                </a:solidFill>
                <a:effectLst/>
                <a:latin typeface="JetBrains Mono"/>
              </a:rPr>
              <a:t>&lt;/html&gt;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9220" name="Picture 4" descr="image">
            <a:extLst>
              <a:ext uri="{FF2B5EF4-FFF2-40B4-BE49-F238E27FC236}">
                <a16:creationId xmlns:a16="http://schemas.microsoft.com/office/drawing/2014/main" id="{01DEBAA6-6D2E-46A4-AF5C-D84A438CB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481" y="4717992"/>
            <a:ext cx="8048625" cy="200025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46404A84-876E-494F-9A77-69B13E991A90}"/>
              </a:ext>
            </a:extLst>
          </p:cNvPr>
          <p:cNvSpPr txBox="1"/>
          <p:nvPr/>
        </p:nvSpPr>
        <p:spPr>
          <a:xfrm>
            <a:off x="5747657" y="139758"/>
            <a:ext cx="6096000" cy="1200329"/>
          </a:xfrm>
          <a:prstGeom prst="rect">
            <a:avLst/>
          </a:prstGeom>
          <a:noFill/>
        </p:spPr>
        <p:txBody>
          <a:bodyPr wrap="square">
            <a:spAutoFit/>
          </a:bodyPr>
          <a:lstStyle/>
          <a:p>
            <a:r>
              <a:rPr lang="en-US" dirty="0"/>
              <a:t>Nous </a:t>
            </a:r>
            <a:r>
              <a:rPr lang="en-US" dirty="0" err="1"/>
              <a:t>avons</a:t>
            </a:r>
            <a:r>
              <a:rPr lang="en-US" dirty="0"/>
              <a:t> </a:t>
            </a:r>
            <a:r>
              <a:rPr lang="en-US" dirty="0" err="1"/>
              <a:t>besoin</a:t>
            </a:r>
            <a:r>
              <a:rPr lang="en-US" dirty="0"/>
              <a:t> à la </a:t>
            </a:r>
            <a:r>
              <a:rPr lang="en-US" dirty="0" err="1"/>
              <a:t>fois</a:t>
            </a:r>
            <a:r>
              <a:rPr lang="en-US" dirty="0"/>
              <a:t> du HTML et du CSS pour </a:t>
            </a:r>
            <a:r>
              <a:rPr lang="en-US" dirty="0" err="1"/>
              <a:t>construire</a:t>
            </a:r>
            <a:r>
              <a:rPr lang="en-US" dirty="0"/>
              <a:t> la page. </a:t>
            </a:r>
            <a:r>
              <a:rPr lang="en-US" dirty="0" err="1">
                <a:solidFill>
                  <a:srgbClr val="FF0000"/>
                </a:solidFill>
              </a:rPr>
              <a:t>En</a:t>
            </a:r>
            <a:r>
              <a:rPr lang="en-US" dirty="0">
                <a:solidFill>
                  <a:srgbClr val="FF0000"/>
                </a:solidFill>
              </a:rPr>
              <a:t> </a:t>
            </a:r>
            <a:r>
              <a:rPr lang="en-US" dirty="0" err="1">
                <a:solidFill>
                  <a:srgbClr val="FF0000"/>
                </a:solidFill>
              </a:rPr>
              <a:t>conséquence</a:t>
            </a:r>
            <a:r>
              <a:rPr lang="en-US" dirty="0">
                <a:solidFill>
                  <a:srgbClr val="FF0000"/>
                </a:solidFill>
              </a:rPr>
              <a:t>, HTML et CSS </a:t>
            </a:r>
            <a:r>
              <a:rPr lang="en-US" dirty="0" err="1">
                <a:solidFill>
                  <a:srgbClr val="FF0000"/>
                </a:solidFill>
              </a:rPr>
              <a:t>sont</a:t>
            </a:r>
            <a:r>
              <a:rPr lang="en-US" dirty="0">
                <a:solidFill>
                  <a:srgbClr val="FF0000"/>
                </a:solidFill>
              </a:rPr>
              <a:t> des </a:t>
            </a:r>
            <a:r>
              <a:rPr lang="en-US" dirty="0" err="1">
                <a:solidFill>
                  <a:srgbClr val="FF0000"/>
                </a:solidFill>
              </a:rPr>
              <a:t>ressources</a:t>
            </a:r>
            <a:r>
              <a:rPr lang="en-US" dirty="0">
                <a:solidFill>
                  <a:srgbClr val="FF0000"/>
                </a:solidFill>
              </a:rPr>
              <a:t> critiques</a:t>
            </a:r>
            <a:r>
              <a:rPr lang="en-US" dirty="0"/>
              <a:t>: </a:t>
            </a:r>
            <a:r>
              <a:rPr lang="en-US" dirty="0">
                <a:solidFill>
                  <a:srgbClr val="FF0000"/>
                </a:solidFill>
              </a:rPr>
              <a:t>le CSS </a:t>
            </a:r>
            <a:r>
              <a:rPr lang="en-US" dirty="0" err="1">
                <a:solidFill>
                  <a:srgbClr val="FF0000"/>
                </a:solidFill>
              </a:rPr>
              <a:t>n'est</a:t>
            </a:r>
            <a:r>
              <a:rPr lang="en-US" dirty="0">
                <a:solidFill>
                  <a:srgbClr val="FF0000"/>
                </a:solidFill>
              </a:rPr>
              <a:t> </a:t>
            </a:r>
            <a:r>
              <a:rPr lang="en-US" dirty="0" err="1">
                <a:solidFill>
                  <a:srgbClr val="FF0000"/>
                </a:solidFill>
              </a:rPr>
              <a:t>récupéré</a:t>
            </a:r>
            <a:r>
              <a:rPr lang="en-US" dirty="0">
                <a:solidFill>
                  <a:srgbClr val="FF0000"/>
                </a:solidFill>
              </a:rPr>
              <a:t> </a:t>
            </a:r>
            <a:r>
              <a:rPr lang="en-US" dirty="0" err="1">
                <a:solidFill>
                  <a:srgbClr val="FF0000"/>
                </a:solidFill>
              </a:rPr>
              <a:t>qu'après</a:t>
            </a:r>
            <a:r>
              <a:rPr lang="en-US" dirty="0">
                <a:solidFill>
                  <a:srgbClr val="FF0000"/>
                </a:solidFill>
              </a:rPr>
              <a:t> que le </a:t>
            </a:r>
            <a:r>
              <a:rPr lang="en-US" dirty="0" err="1">
                <a:solidFill>
                  <a:srgbClr val="FF0000"/>
                </a:solidFill>
              </a:rPr>
              <a:t>navigateur</a:t>
            </a:r>
            <a:r>
              <a:rPr lang="en-US" dirty="0">
                <a:solidFill>
                  <a:srgbClr val="FF0000"/>
                </a:solidFill>
              </a:rPr>
              <a:t> a </a:t>
            </a:r>
            <a:r>
              <a:rPr lang="en-US" dirty="0" err="1">
                <a:solidFill>
                  <a:srgbClr val="FF0000"/>
                </a:solidFill>
              </a:rPr>
              <a:t>obtenu</a:t>
            </a:r>
            <a:r>
              <a:rPr lang="en-US" dirty="0">
                <a:solidFill>
                  <a:srgbClr val="FF0000"/>
                </a:solidFill>
              </a:rPr>
              <a:t> le document HTML</a:t>
            </a:r>
            <a:r>
              <a:rPr lang="en-US" dirty="0"/>
              <a:t>.</a:t>
            </a:r>
          </a:p>
        </p:txBody>
      </p:sp>
      <p:sp>
        <p:nvSpPr>
          <p:cNvPr id="11" name="ZoneTexte 10">
            <a:extLst>
              <a:ext uri="{FF2B5EF4-FFF2-40B4-BE49-F238E27FC236}">
                <a16:creationId xmlns:a16="http://schemas.microsoft.com/office/drawing/2014/main" id="{44EDE4B8-FDC8-47B6-8841-43E5F050628C}"/>
              </a:ext>
            </a:extLst>
          </p:cNvPr>
          <p:cNvSpPr txBox="1"/>
          <p:nvPr/>
        </p:nvSpPr>
        <p:spPr>
          <a:xfrm>
            <a:off x="174172" y="4979453"/>
            <a:ext cx="344859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0000"/>
                </a:solidFill>
              </a:rPr>
              <a:t>2 </a:t>
            </a:r>
            <a:r>
              <a:rPr lang="en-US" dirty="0" err="1">
                <a:solidFill>
                  <a:srgbClr val="FF0000"/>
                </a:solidFill>
              </a:rPr>
              <a:t>ressources</a:t>
            </a:r>
            <a:r>
              <a:rPr lang="en-US" dirty="0">
                <a:solidFill>
                  <a:srgbClr val="FF0000"/>
                </a:solidFill>
              </a:rPr>
              <a:t> critiques (html + </a:t>
            </a:r>
            <a:r>
              <a:rPr lang="en-US" dirty="0" err="1">
                <a:solidFill>
                  <a:srgbClr val="FF0000"/>
                </a:solidFill>
              </a:rPr>
              <a:t>css</a:t>
            </a:r>
            <a:r>
              <a:rPr lang="en-US" dirty="0">
                <a:solidFill>
                  <a:srgbClr val="FF0000"/>
                </a:solidFill>
              </a:rPr>
              <a:t>)</a:t>
            </a:r>
          </a:p>
          <a:p>
            <a:pPr marL="285750" indent="-285750">
              <a:buFont typeface="Arial" panose="020B0604020202020204" pitchFamily="34" charset="0"/>
              <a:buChar char="•"/>
            </a:pPr>
            <a:r>
              <a:rPr lang="en-US" dirty="0"/>
              <a:t>2 </a:t>
            </a:r>
            <a:r>
              <a:rPr lang="en-US" dirty="0" err="1"/>
              <a:t>allers</a:t>
            </a:r>
            <a:r>
              <a:rPr lang="en-US" dirty="0"/>
              <a:t>-retours </a:t>
            </a:r>
            <a:r>
              <a:rPr lang="en-US" dirty="0" err="1"/>
              <a:t>ou</a:t>
            </a:r>
            <a:r>
              <a:rPr lang="en-US" dirty="0"/>
              <a:t> plus pour la longueur </a:t>
            </a:r>
            <a:r>
              <a:rPr lang="en-US" dirty="0" err="1"/>
              <a:t>minimale</a:t>
            </a:r>
            <a:r>
              <a:rPr lang="en-US" dirty="0"/>
              <a:t> du chemin critique</a:t>
            </a:r>
          </a:p>
          <a:p>
            <a:pPr marL="285750" indent="-285750">
              <a:buFont typeface="Arial" panose="020B0604020202020204" pitchFamily="34" charset="0"/>
              <a:buChar char="•"/>
            </a:pPr>
            <a:r>
              <a:rPr lang="en-US" dirty="0" err="1"/>
              <a:t>ce</a:t>
            </a:r>
            <a:r>
              <a:rPr lang="en-US" dirty="0"/>
              <a:t> qui fait 9 KB </a:t>
            </a:r>
            <a:r>
              <a:rPr lang="en-US" dirty="0" err="1"/>
              <a:t>d'octets</a:t>
            </a:r>
            <a:r>
              <a:rPr lang="en-US" dirty="0"/>
              <a:t> critiques</a:t>
            </a:r>
          </a:p>
        </p:txBody>
      </p:sp>
    </p:spTree>
    <p:extLst>
      <p:ext uri="{BB962C8B-B14F-4D97-AF65-F5344CB8AC3E}">
        <p14:creationId xmlns:p14="http://schemas.microsoft.com/office/powerpoint/2010/main" val="407298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4A85A7-F7C8-40C8-9A72-6F9DAC1907B1}"/>
              </a:ext>
            </a:extLst>
          </p:cNvPr>
          <p:cNvSpPr>
            <a:spLocks noGrp="1"/>
          </p:cNvSpPr>
          <p:nvPr>
            <p:ph type="title"/>
          </p:nvPr>
        </p:nvSpPr>
        <p:spPr/>
        <p:txBody>
          <a:bodyPr/>
          <a:lstStyle/>
          <a:p>
            <a:r>
              <a:rPr lang="fr-FR" dirty="0"/>
              <a:t>Ajout d’un script javascript</a:t>
            </a:r>
            <a:endParaRPr lang="en-US" dirty="0"/>
          </a:p>
        </p:txBody>
      </p:sp>
      <p:sp>
        <p:nvSpPr>
          <p:cNvPr id="3" name="Rectangle 1">
            <a:extLst>
              <a:ext uri="{FF2B5EF4-FFF2-40B4-BE49-F238E27FC236}">
                <a16:creationId xmlns:a16="http://schemas.microsoft.com/office/drawing/2014/main" id="{AEE013B8-F7F3-4B3A-82F9-3A503F556D1C}"/>
              </a:ext>
            </a:extLst>
          </p:cNvPr>
          <p:cNvSpPr>
            <a:spLocks noChangeArrowheads="1"/>
          </p:cNvSpPr>
          <p:nvPr/>
        </p:nvSpPr>
        <p:spPr bwMode="auto">
          <a:xfrm>
            <a:off x="2805684" y="1824560"/>
            <a:ext cx="6156960"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8BF6A"/>
                </a:solidFill>
                <a:effectLst/>
                <a:latin typeface="JetBrains Mono"/>
              </a:rPr>
              <a:t>&lt;</a:t>
            </a:r>
            <a:r>
              <a:rPr kumimoji="0" lang="en-US" altLang="en-US" sz="1400" b="0" i="0" u="none" strike="noStrike" cap="none" normalizeH="0" baseline="0" dirty="0">
                <a:ln>
                  <a:noFill/>
                </a:ln>
                <a:solidFill>
                  <a:srgbClr val="A9B7C6"/>
                </a:solidFill>
                <a:effectLst/>
                <a:latin typeface="JetBrains Mono"/>
              </a:rPr>
              <a:t>!DOCTYPE </a:t>
            </a:r>
            <a:r>
              <a:rPr kumimoji="0" lang="en-US" altLang="en-US" sz="1400" b="1" i="1" u="none" strike="noStrike" cap="none" normalizeH="0" baseline="0" dirty="0">
                <a:ln>
                  <a:noFill/>
                </a:ln>
                <a:solidFill>
                  <a:srgbClr val="9876AA"/>
                </a:solidFill>
                <a:effectLst/>
                <a:latin typeface="JetBrains Mono"/>
              </a:rPr>
              <a:t>html</a:t>
            </a:r>
            <a:r>
              <a:rPr kumimoji="0" lang="en-US" altLang="en-US" sz="1400" b="0" i="0" u="none" strike="noStrike" cap="none" normalizeH="0" baseline="0" dirty="0">
                <a:ln>
                  <a:noFill/>
                </a:ln>
                <a:solidFill>
                  <a:srgbClr val="A9B7C6"/>
                </a:solidFill>
                <a:effectLst/>
                <a:latin typeface="JetBrains Mono"/>
              </a:rPr>
              <a:t>&gt;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&lt;</a:t>
            </a:r>
            <a:r>
              <a:rPr kumimoji="0" lang="en-US" altLang="en-US" sz="1400" b="1" i="1" u="none" strike="noStrike" cap="none" normalizeH="0" baseline="0" dirty="0">
                <a:ln>
                  <a:noFill/>
                </a:ln>
                <a:solidFill>
                  <a:srgbClr val="9876AA"/>
                </a:solidFill>
                <a:effectLst/>
                <a:latin typeface="JetBrains Mono"/>
              </a:rPr>
              <a:t>html</a:t>
            </a:r>
            <a:r>
              <a:rPr kumimoji="0" lang="en-US" altLang="en-US" sz="1400" b="0" i="0" u="none" strike="noStrike" cap="none" normalizeH="0" baseline="0" dirty="0">
                <a:ln>
                  <a:noFill/>
                </a:ln>
                <a:solidFill>
                  <a:srgbClr val="A9B7C6"/>
                </a:solidFill>
                <a:effectLst/>
                <a:latin typeface="JetBrains Mono"/>
              </a:rPr>
              <a:t>&gt;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&lt;head&gt;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&lt;meta </a:t>
            </a:r>
            <a:r>
              <a:rPr kumimoji="0" lang="en-US" altLang="en-US" sz="1400" b="1" i="1" u="none" strike="noStrike" cap="none" normalizeH="0" baseline="0" dirty="0">
                <a:ln>
                  <a:noFill/>
                </a:ln>
                <a:solidFill>
                  <a:srgbClr val="9876AA"/>
                </a:solidFill>
                <a:effectLst/>
                <a:latin typeface="JetBrains Mono"/>
              </a:rPr>
              <a:t>name</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"viewport" </a:t>
            </a:r>
            <a:r>
              <a:rPr kumimoji="0" lang="en-US" altLang="en-US" sz="1400" b="0" i="0" u="none" strike="noStrike" cap="none" normalizeH="0" baseline="0" dirty="0">
                <a:ln>
                  <a:noFill/>
                </a:ln>
                <a:solidFill>
                  <a:srgbClr val="9876AA"/>
                </a:solidFill>
                <a:effectLst/>
                <a:latin typeface="JetBrains Mono"/>
              </a:rPr>
              <a:t>content</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"width=device-</a:t>
            </a:r>
            <a:r>
              <a:rPr kumimoji="0" lang="en-US" altLang="en-US" sz="1400" b="0" i="0" u="none" strike="noStrike" cap="none" normalizeH="0" baseline="0" dirty="0" err="1">
                <a:ln>
                  <a:noFill/>
                </a:ln>
                <a:solidFill>
                  <a:srgbClr val="6A8759"/>
                </a:solidFill>
                <a:effectLst/>
                <a:latin typeface="JetBrains Mono"/>
              </a:rPr>
              <a:t>width,initial</a:t>
            </a:r>
            <a:r>
              <a:rPr kumimoji="0" lang="en-US" altLang="en-US" sz="1400" b="0" i="0" u="none" strike="noStrike" cap="none" normalizeH="0" baseline="0" dirty="0">
                <a:ln>
                  <a:noFill/>
                </a:ln>
                <a:solidFill>
                  <a:srgbClr val="6A8759"/>
                </a:solidFill>
                <a:effectLst/>
                <a:latin typeface="JetBrains Mono"/>
              </a:rPr>
              <a:t>-scale=1" </a:t>
            </a:r>
            <a:r>
              <a:rPr kumimoji="0" lang="en-US" altLang="en-US" sz="1400" b="0" i="0" u="none" strike="noStrike" cap="none" normalizeH="0" baseline="0" dirty="0">
                <a:ln>
                  <a:noFill/>
                </a:ln>
                <a:solidFill>
                  <a:srgbClr val="A9B7C6"/>
                </a:solidFill>
                <a:effectLst/>
                <a:latin typeface="JetBrains Mono"/>
              </a:rPr>
              <a:t>/&gt;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highlight>
                  <a:srgbClr val="FFFF00"/>
                </a:highlight>
                <a:latin typeface="JetBrains Mono"/>
              </a:rPr>
              <a:t>      &lt;</a:t>
            </a:r>
            <a:r>
              <a:rPr kumimoji="0" lang="en-US" altLang="en-US" sz="1400" b="0" i="0" u="none" strike="noStrike" cap="none" normalizeH="0" baseline="0" dirty="0">
                <a:ln>
                  <a:noFill/>
                </a:ln>
                <a:solidFill>
                  <a:srgbClr val="9876AA"/>
                </a:solidFill>
                <a:effectLst/>
                <a:highlight>
                  <a:srgbClr val="FFFF00"/>
                </a:highlight>
                <a:latin typeface="JetBrains Mono"/>
              </a:rPr>
              <a:t>link </a:t>
            </a:r>
            <a:r>
              <a:rPr kumimoji="0" lang="en-US" altLang="en-US" sz="1400" b="0" i="0" u="none" strike="noStrike" cap="none" normalizeH="0" baseline="0" dirty="0" err="1">
                <a:ln>
                  <a:noFill/>
                </a:ln>
                <a:solidFill>
                  <a:srgbClr val="9876AA"/>
                </a:solidFill>
                <a:effectLst/>
                <a:highlight>
                  <a:srgbClr val="FFFF00"/>
                </a:highlight>
                <a:latin typeface="JetBrains Mono"/>
              </a:rPr>
              <a:t>href</a:t>
            </a:r>
            <a:r>
              <a:rPr kumimoji="0" lang="en-US" altLang="en-US" sz="1400" b="0" i="0" u="none" strike="noStrike" cap="none" normalizeH="0" baseline="0" dirty="0">
                <a:ln>
                  <a:noFill/>
                </a:ln>
                <a:solidFill>
                  <a:srgbClr val="A9B7C6"/>
                </a:solidFill>
                <a:effectLst/>
                <a:highlight>
                  <a:srgbClr val="FFFF00"/>
                </a:highlight>
                <a:latin typeface="JetBrains Mono"/>
              </a:rPr>
              <a:t>=</a:t>
            </a:r>
            <a:r>
              <a:rPr kumimoji="0" lang="en-US" altLang="en-US" sz="1400" b="0" i="0" u="none" strike="noStrike" cap="none" normalizeH="0" baseline="0" dirty="0">
                <a:ln>
                  <a:noFill/>
                </a:ln>
                <a:solidFill>
                  <a:srgbClr val="6A8759"/>
                </a:solidFill>
                <a:effectLst/>
                <a:highlight>
                  <a:srgbClr val="FFFF00"/>
                </a:highlight>
                <a:latin typeface="JetBrains Mono"/>
              </a:rPr>
              <a:t>"style.css" </a:t>
            </a:r>
            <a:r>
              <a:rPr kumimoji="0" lang="en-US" altLang="en-US" sz="1400" b="0" i="0" u="none" strike="noStrike" cap="none" normalizeH="0" baseline="0" dirty="0" err="1">
                <a:ln>
                  <a:noFill/>
                </a:ln>
                <a:solidFill>
                  <a:srgbClr val="9876AA"/>
                </a:solidFill>
                <a:effectLst/>
                <a:highlight>
                  <a:srgbClr val="FFFF00"/>
                </a:highlight>
                <a:latin typeface="JetBrains Mono"/>
              </a:rPr>
              <a:t>rel</a:t>
            </a:r>
            <a:r>
              <a:rPr kumimoji="0" lang="en-US" altLang="en-US" sz="1400" b="0" i="0" u="none" strike="noStrike" cap="none" normalizeH="0" baseline="0" dirty="0">
                <a:ln>
                  <a:noFill/>
                </a:ln>
                <a:solidFill>
                  <a:srgbClr val="A9B7C6"/>
                </a:solidFill>
                <a:effectLst/>
                <a:highlight>
                  <a:srgbClr val="FFFF00"/>
                </a:highlight>
                <a:latin typeface="JetBrains Mono"/>
              </a:rPr>
              <a:t>=</a:t>
            </a:r>
            <a:r>
              <a:rPr kumimoji="0" lang="en-US" altLang="en-US" sz="1400" b="0" i="0" u="none" strike="noStrike" cap="none" normalizeH="0" baseline="0" dirty="0">
                <a:ln>
                  <a:noFill/>
                </a:ln>
                <a:solidFill>
                  <a:srgbClr val="6A8759"/>
                </a:solidFill>
                <a:effectLst/>
                <a:highlight>
                  <a:srgbClr val="FFFF00"/>
                </a:highlight>
                <a:latin typeface="JetBrains Mono"/>
              </a:rPr>
              <a:t>"stylesheet" </a:t>
            </a:r>
            <a:r>
              <a:rPr kumimoji="0" lang="en-US" altLang="en-US" sz="1400" b="0" i="0" u="none" strike="noStrike" cap="none" normalizeH="0" baseline="0" dirty="0">
                <a:ln>
                  <a:noFill/>
                </a:ln>
                <a:solidFill>
                  <a:srgbClr val="A9B7C6"/>
                </a:solidFill>
                <a:effectLst/>
                <a:highlight>
                  <a:srgbClr val="FFFF00"/>
                </a:highlight>
                <a:latin typeface="JetBrains Mono"/>
              </a:rPr>
              <a:t>/&gt;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&lt;</a:t>
            </a:r>
            <a:r>
              <a:rPr kumimoji="0" lang="en-US" altLang="en-US" sz="1400" b="0" i="0" u="none" strike="noStrike" cap="none" normalizeH="0" baseline="0" dirty="0">
                <a:ln>
                  <a:noFill/>
                </a:ln>
                <a:solidFill>
                  <a:srgbClr val="6897BB"/>
                </a:solidFill>
                <a:effectLst/>
                <a:latin typeface="JetBrains Mono"/>
              </a:rPr>
              <a:t>/head&gt;</a:t>
            </a:r>
            <a:br>
              <a:rPr kumimoji="0" lang="en-US" altLang="en-US" sz="1400" b="0" i="0" u="none" strike="noStrike" cap="none" normalizeH="0" baseline="0" dirty="0">
                <a:ln>
                  <a:noFill/>
                </a:ln>
                <a:solidFill>
                  <a:srgbClr val="6897BB"/>
                </a:solidFill>
                <a:effectLst/>
                <a:latin typeface="JetBrains Mono"/>
              </a:rPr>
            </a:br>
            <a:r>
              <a:rPr kumimoji="0" lang="en-US" altLang="en-US" sz="1400" b="0" i="0" u="none" strike="noStrike" cap="none" normalizeH="0" baseline="0" dirty="0">
                <a:ln>
                  <a:noFill/>
                </a:ln>
                <a:solidFill>
                  <a:srgbClr val="E8BF6A"/>
                </a:solidFill>
                <a:effectLst/>
                <a:latin typeface="JetBrains Mono"/>
              </a:rPr>
              <a:t>&lt;body&gt;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&lt;p&gt;</a:t>
            </a:r>
            <a:r>
              <a:rPr kumimoji="0" lang="en-US" altLang="en-US" sz="1400" b="0" i="0" u="none" strike="noStrike" cap="none" normalizeH="0" baseline="0" dirty="0">
                <a:ln>
                  <a:noFill/>
                </a:ln>
                <a:solidFill>
                  <a:srgbClr val="A9B7C6"/>
                </a:solidFill>
                <a:effectLst/>
                <a:latin typeface="JetBrains Mono"/>
              </a:rPr>
              <a:t>Hello </a:t>
            </a:r>
            <a:r>
              <a:rPr kumimoji="0" lang="en-US" altLang="en-US" sz="1400" b="0" i="0" u="none" strike="noStrike" cap="none" normalizeH="0" baseline="0" dirty="0">
                <a:ln>
                  <a:noFill/>
                </a:ln>
                <a:solidFill>
                  <a:srgbClr val="E8BF6A"/>
                </a:solidFill>
                <a:effectLst/>
                <a:latin typeface="JetBrains Mono"/>
              </a:rPr>
              <a:t>&lt;span&gt;</a:t>
            </a:r>
            <a:r>
              <a:rPr kumimoji="0" lang="en-US" altLang="en-US" sz="1400" b="0" i="0" u="none" strike="noStrike" cap="none" normalizeH="0" baseline="0" dirty="0">
                <a:ln>
                  <a:noFill/>
                </a:ln>
                <a:solidFill>
                  <a:srgbClr val="A9B7C6"/>
                </a:solidFill>
                <a:effectLst/>
                <a:latin typeface="JetBrains Mono"/>
              </a:rPr>
              <a:t>web performance</a:t>
            </a:r>
            <a:r>
              <a:rPr kumimoji="0" lang="en-US" altLang="en-US" sz="1400" b="0" i="0" u="none" strike="noStrike" cap="none" normalizeH="0" baseline="0" dirty="0">
                <a:ln>
                  <a:noFill/>
                </a:ln>
                <a:solidFill>
                  <a:srgbClr val="E8BF6A"/>
                </a:solidFill>
                <a:effectLst/>
                <a:latin typeface="JetBrains Mono"/>
              </a:rPr>
              <a:t>&lt;/span&gt; </a:t>
            </a:r>
            <a:r>
              <a:rPr kumimoji="0" lang="en-US" altLang="en-US" sz="1400" b="0" i="0" u="none" strike="noStrike" cap="none" normalizeH="0" baseline="0" dirty="0">
                <a:ln>
                  <a:noFill/>
                </a:ln>
                <a:solidFill>
                  <a:srgbClr val="A9B7C6"/>
                </a:solidFill>
                <a:effectLst/>
                <a:latin typeface="JetBrains Mono"/>
              </a:rPr>
              <a:t>students!</a:t>
            </a:r>
            <a:r>
              <a:rPr kumimoji="0" lang="en-US" altLang="en-US" sz="1400" b="0" i="0" u="none" strike="noStrike" cap="none" normalizeH="0" baseline="0" dirty="0">
                <a:ln>
                  <a:noFill/>
                </a:ln>
                <a:solidFill>
                  <a:srgbClr val="E8BF6A"/>
                </a:solidFill>
                <a:effectLst/>
                <a:latin typeface="JetBrains Mono"/>
              </a:rPr>
              <a:t>&lt;/p&gt;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&lt;div&gt;&lt;</a:t>
            </a:r>
            <a:r>
              <a:rPr kumimoji="0" lang="en-US" altLang="en-US" sz="1400" b="0" i="0" u="none" strike="noStrike" cap="none" normalizeH="0" baseline="0" dirty="0" err="1">
                <a:ln>
                  <a:noFill/>
                </a:ln>
                <a:solidFill>
                  <a:srgbClr val="E8BF6A"/>
                </a:solidFill>
                <a:effectLst/>
                <a:latin typeface="JetBrains Mono"/>
              </a:rPr>
              <a:t>img</a:t>
            </a:r>
            <a:r>
              <a:rPr kumimoji="0" lang="en-US" altLang="en-US" sz="1400" b="0" i="0" u="none" strike="noStrike" cap="none" normalizeH="0" baseline="0" dirty="0">
                <a:ln>
                  <a:noFill/>
                </a:ln>
                <a:solidFill>
                  <a:srgbClr val="E8BF6A"/>
                </a:solidFill>
                <a:effectLst/>
                <a:latin typeface="JetBrains Mono"/>
              </a:rPr>
              <a:t> </a:t>
            </a:r>
            <a:r>
              <a:rPr kumimoji="0" lang="en-US" altLang="en-US" sz="1400" b="0" i="0" u="none" strike="noStrike" cap="none" normalizeH="0" baseline="0" dirty="0" err="1">
                <a:ln>
                  <a:noFill/>
                </a:ln>
                <a:solidFill>
                  <a:srgbClr val="BABABA"/>
                </a:solidFill>
                <a:effectLst/>
                <a:latin typeface="JetBrains Mono"/>
              </a:rPr>
              <a:t>src</a:t>
            </a:r>
            <a:r>
              <a:rPr kumimoji="0" lang="en-US" altLang="en-US" sz="1400" b="0" i="0" u="none" strike="noStrike" cap="none" normalizeH="0" baseline="0" dirty="0">
                <a:ln>
                  <a:noFill/>
                </a:ln>
                <a:solidFill>
                  <a:srgbClr val="6A8759"/>
                </a:solidFill>
                <a:effectLst/>
                <a:latin typeface="JetBrains Mono"/>
              </a:rPr>
              <a:t>="awesome-photo.jpg" </a:t>
            </a:r>
            <a:r>
              <a:rPr kumimoji="0" lang="en-US" altLang="en-US" sz="1400" b="0" i="0" u="none" strike="noStrike" cap="none" normalizeH="0" baseline="0" dirty="0">
                <a:ln>
                  <a:noFill/>
                </a:ln>
                <a:solidFill>
                  <a:srgbClr val="E8BF6A"/>
                </a:solidFill>
                <a:effectLst/>
                <a:latin typeface="JetBrains Mono"/>
              </a:rPr>
              <a:t>/&gt;&lt;/div&gt;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highlight>
                  <a:srgbClr val="FFFF00"/>
                </a:highlight>
                <a:latin typeface="JetBrains Mono"/>
              </a:rPr>
              <a:t>  &lt;script </a:t>
            </a:r>
            <a:r>
              <a:rPr kumimoji="0" lang="en-US" altLang="en-US" sz="1400" b="0" i="0" u="none" strike="noStrike" cap="none" normalizeH="0" baseline="0" dirty="0" err="1">
                <a:ln>
                  <a:noFill/>
                </a:ln>
                <a:solidFill>
                  <a:srgbClr val="BABABA"/>
                </a:solidFill>
                <a:effectLst/>
                <a:highlight>
                  <a:srgbClr val="FFFF00"/>
                </a:highlight>
                <a:latin typeface="JetBrains Mono"/>
              </a:rPr>
              <a:t>src</a:t>
            </a:r>
            <a:r>
              <a:rPr kumimoji="0" lang="en-US" altLang="en-US" sz="1400" b="0" i="0" u="none" strike="noStrike" cap="none" normalizeH="0" baseline="0" dirty="0">
                <a:ln>
                  <a:noFill/>
                </a:ln>
                <a:solidFill>
                  <a:srgbClr val="6A8759"/>
                </a:solidFill>
                <a:effectLst/>
                <a:highlight>
                  <a:srgbClr val="FFFF00"/>
                </a:highlight>
                <a:latin typeface="JetBrains Mono"/>
              </a:rPr>
              <a:t>="app.js"</a:t>
            </a:r>
            <a:r>
              <a:rPr kumimoji="0" lang="en-US" altLang="en-US" sz="1400" b="0" i="0" u="none" strike="noStrike" cap="none" normalizeH="0" baseline="0" dirty="0">
                <a:ln>
                  <a:noFill/>
                </a:ln>
                <a:solidFill>
                  <a:srgbClr val="E8BF6A"/>
                </a:solidFill>
                <a:effectLst/>
                <a:highlight>
                  <a:srgbClr val="FFFF00"/>
                </a:highlight>
                <a:latin typeface="JetBrains Mono"/>
              </a:rPr>
              <a:t>&gt;&lt;/script&gt;</a:t>
            </a:r>
            <a:br>
              <a:rPr kumimoji="0" lang="en-US" altLang="en-US" sz="1400" b="0" i="0" u="none" strike="noStrike" cap="none" normalizeH="0" baseline="0" dirty="0">
                <a:ln>
                  <a:noFill/>
                </a:ln>
                <a:solidFill>
                  <a:srgbClr val="E8BF6A"/>
                </a:solidFill>
                <a:effectLst/>
                <a:highlight>
                  <a:srgbClr val="FFFF00"/>
                </a:highlight>
                <a:latin typeface="JetBrains Mono"/>
              </a:rPr>
            </a:br>
            <a:r>
              <a:rPr kumimoji="0" lang="en-US" altLang="en-US" sz="1400" b="0" i="0" u="none" strike="noStrike" cap="none" normalizeH="0" baseline="0" dirty="0">
                <a:ln>
                  <a:noFill/>
                </a:ln>
                <a:solidFill>
                  <a:srgbClr val="E8BF6A"/>
                </a:solidFill>
                <a:effectLst/>
                <a:latin typeface="JetBrains Mono"/>
              </a:rPr>
              <a:t>&lt;/body&gt;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&lt;/html&gt;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image">
            <a:extLst>
              <a:ext uri="{FF2B5EF4-FFF2-40B4-BE49-F238E27FC236}">
                <a16:creationId xmlns:a16="http://schemas.microsoft.com/office/drawing/2014/main" id="{41D69409-A6D6-418D-959D-341CC4495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873" y="5579617"/>
            <a:ext cx="8048625" cy="11811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0078A228-D262-48F1-9653-4D168348FEB0}"/>
              </a:ext>
            </a:extLst>
          </p:cNvPr>
          <p:cNvSpPr txBox="1"/>
          <p:nvPr/>
        </p:nvSpPr>
        <p:spPr>
          <a:xfrm>
            <a:off x="174171" y="4979453"/>
            <a:ext cx="4040778"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0000"/>
                </a:solidFill>
              </a:rPr>
              <a:t>3 </a:t>
            </a:r>
            <a:r>
              <a:rPr lang="en-US" dirty="0" err="1">
                <a:solidFill>
                  <a:srgbClr val="FF0000"/>
                </a:solidFill>
              </a:rPr>
              <a:t>ressources</a:t>
            </a:r>
            <a:r>
              <a:rPr lang="en-US" dirty="0">
                <a:solidFill>
                  <a:srgbClr val="FF0000"/>
                </a:solidFill>
              </a:rPr>
              <a:t> critiques (html + </a:t>
            </a:r>
            <a:r>
              <a:rPr lang="en-US" dirty="0" err="1">
                <a:solidFill>
                  <a:srgbClr val="FF0000"/>
                </a:solidFill>
              </a:rPr>
              <a:t>css</a:t>
            </a:r>
            <a:r>
              <a:rPr lang="en-US" dirty="0">
                <a:solidFill>
                  <a:srgbClr val="FF0000"/>
                </a:solidFill>
              </a:rPr>
              <a:t> + </a:t>
            </a:r>
            <a:r>
              <a:rPr lang="en-US" dirty="0" err="1">
                <a:solidFill>
                  <a:srgbClr val="FF0000"/>
                </a:solidFill>
              </a:rPr>
              <a:t>js</a:t>
            </a:r>
            <a:r>
              <a:rPr lang="en-US" dirty="0">
                <a:solidFill>
                  <a:srgbClr val="FF0000"/>
                </a:solidFill>
              </a:rPr>
              <a:t>)</a:t>
            </a:r>
          </a:p>
          <a:p>
            <a:pPr marL="285750" indent="-285750">
              <a:buFont typeface="Arial" panose="020B0604020202020204" pitchFamily="34" charset="0"/>
              <a:buChar char="•"/>
            </a:pPr>
            <a:r>
              <a:rPr lang="en-US" dirty="0"/>
              <a:t>2 </a:t>
            </a:r>
            <a:r>
              <a:rPr lang="en-US" dirty="0" err="1"/>
              <a:t>allers</a:t>
            </a:r>
            <a:r>
              <a:rPr lang="en-US" dirty="0"/>
              <a:t>-retours </a:t>
            </a:r>
            <a:r>
              <a:rPr lang="en-US" dirty="0" err="1"/>
              <a:t>ou</a:t>
            </a:r>
            <a:r>
              <a:rPr lang="en-US" dirty="0"/>
              <a:t> plus pour la longueur </a:t>
            </a:r>
            <a:r>
              <a:rPr lang="en-US" dirty="0" err="1"/>
              <a:t>minimale</a:t>
            </a:r>
            <a:r>
              <a:rPr lang="en-US" dirty="0"/>
              <a:t> du chemin critique</a:t>
            </a:r>
          </a:p>
          <a:p>
            <a:pPr marL="285750" indent="-285750">
              <a:buFont typeface="Arial" panose="020B0604020202020204" pitchFamily="34" charset="0"/>
              <a:buChar char="•"/>
            </a:pPr>
            <a:r>
              <a:rPr lang="en-US" dirty="0" err="1"/>
              <a:t>ce</a:t>
            </a:r>
            <a:r>
              <a:rPr lang="en-US" dirty="0"/>
              <a:t> qui fait 11 KB </a:t>
            </a:r>
            <a:r>
              <a:rPr lang="en-US" dirty="0" err="1"/>
              <a:t>d'octets</a:t>
            </a:r>
            <a:r>
              <a:rPr lang="en-US" dirty="0"/>
              <a:t> critiques</a:t>
            </a:r>
          </a:p>
        </p:txBody>
      </p:sp>
    </p:spTree>
    <p:extLst>
      <p:ext uri="{BB962C8B-B14F-4D97-AF65-F5344CB8AC3E}">
        <p14:creationId xmlns:p14="http://schemas.microsoft.com/office/powerpoint/2010/main" val="353605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321" name="Straight Connector 11279">
            <a:extLst>
              <a:ext uri="{FF2B5EF4-FFF2-40B4-BE49-F238E27FC236}">
                <a16:creationId xmlns:a16="http://schemas.microsoft.com/office/drawing/2014/main" id="{2AC75469-4DB4-412B-82AD-7E1E21324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B1A01B25-B805-4738-9F92-6F684430E995}"/>
              </a:ext>
            </a:extLst>
          </p:cNvPr>
          <p:cNvSpPr>
            <a:spLocks noGrp="1"/>
          </p:cNvSpPr>
          <p:nvPr>
            <p:ph type="title"/>
          </p:nvPr>
        </p:nvSpPr>
        <p:spPr>
          <a:xfrm>
            <a:off x="1024127" y="585216"/>
            <a:ext cx="7105745" cy="1499616"/>
          </a:xfrm>
        </p:spPr>
        <p:txBody>
          <a:bodyPr vert="horz" lIns="91440" tIns="45720" rIns="91440" bIns="45720" rtlCol="0" anchor="ctr">
            <a:normAutofit/>
          </a:bodyPr>
          <a:lstStyle/>
          <a:p>
            <a:r>
              <a:rPr lang="en-US"/>
              <a:t>Impacts des grands composants</a:t>
            </a:r>
          </a:p>
        </p:txBody>
      </p:sp>
      <p:pic>
        <p:nvPicPr>
          <p:cNvPr id="11266" name="Picture 2" descr="impossible de démarrer Google chrome">
            <a:extLst>
              <a:ext uri="{FF2B5EF4-FFF2-40B4-BE49-F238E27FC236}">
                <a16:creationId xmlns:a16="http://schemas.microsoft.com/office/drawing/2014/main" id="{2DB16F4D-6118-4784-8A3E-0AAAE7172C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7635" y="97520"/>
            <a:ext cx="4689932" cy="288430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a:extLst>
              <a:ext uri="{FF2B5EF4-FFF2-40B4-BE49-F238E27FC236}">
                <a16:creationId xmlns:a16="http://schemas.microsoft.com/office/drawing/2014/main" id="{AD9A7A71-8ED7-4BED-9B05-F654949A57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05096" y="2386149"/>
            <a:ext cx="2560322" cy="74889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a:extLst>
              <a:ext uri="{FF2B5EF4-FFF2-40B4-BE49-F238E27FC236}">
                <a16:creationId xmlns:a16="http://schemas.microsoft.com/office/drawing/2014/main" id="{00AC02DF-B1DF-4FD2-9394-B91050C6E6D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05097" y="3386592"/>
            <a:ext cx="2560321" cy="77449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a:extLst>
              <a:ext uri="{FF2B5EF4-FFF2-40B4-BE49-F238E27FC236}">
                <a16:creationId xmlns:a16="http://schemas.microsoft.com/office/drawing/2014/main" id="{F8B886C0-64B6-457C-A9F5-4F08366B1F4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05096" y="4412638"/>
            <a:ext cx="2560322" cy="800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me 2">
            <a:extLst>
              <a:ext uri="{FF2B5EF4-FFF2-40B4-BE49-F238E27FC236}">
                <a16:creationId xmlns:a16="http://schemas.microsoft.com/office/drawing/2014/main" id="{EA70C359-F3D6-4CAF-9024-70488A0C36FA}"/>
              </a:ext>
            </a:extLst>
          </p:cNvPr>
          <p:cNvGraphicFramePr/>
          <p:nvPr>
            <p:extLst>
              <p:ext uri="{D42A27DB-BD31-4B8C-83A1-F6EECF244321}">
                <p14:modId xmlns:p14="http://schemas.microsoft.com/office/powerpoint/2010/main" val="2505868292"/>
              </p:ext>
            </p:extLst>
          </p:nvPr>
        </p:nvGraphicFramePr>
        <p:xfrm>
          <a:off x="1024128" y="2286000"/>
          <a:ext cx="7105744" cy="40233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45217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EB7D0-A7CE-4AC6-B7B1-FC3030792AA1}"/>
              </a:ext>
            </a:extLst>
          </p:cNvPr>
          <p:cNvSpPr>
            <a:spLocks noGrp="1"/>
          </p:cNvSpPr>
          <p:nvPr>
            <p:ph type="title"/>
          </p:nvPr>
        </p:nvSpPr>
        <p:spPr/>
        <p:txBody>
          <a:bodyPr/>
          <a:lstStyle/>
          <a:p>
            <a:r>
              <a:rPr lang="fr-FR" dirty="0"/>
              <a:t>Chargement </a:t>
            </a:r>
            <a:r>
              <a:rPr lang="fr-FR" dirty="0" err="1"/>
              <a:t>async</a:t>
            </a:r>
            <a:r>
              <a:rPr lang="fr-FR" dirty="0"/>
              <a:t> du script javascript</a:t>
            </a:r>
            <a:endParaRPr lang="en-US" dirty="0"/>
          </a:p>
        </p:txBody>
      </p:sp>
      <p:sp>
        <p:nvSpPr>
          <p:cNvPr id="3" name="Rectangle 1">
            <a:extLst>
              <a:ext uri="{FF2B5EF4-FFF2-40B4-BE49-F238E27FC236}">
                <a16:creationId xmlns:a16="http://schemas.microsoft.com/office/drawing/2014/main" id="{9ACD3C73-20CC-4891-B1D9-E2943051C289}"/>
              </a:ext>
            </a:extLst>
          </p:cNvPr>
          <p:cNvSpPr>
            <a:spLocks noChangeArrowheads="1"/>
          </p:cNvSpPr>
          <p:nvPr/>
        </p:nvSpPr>
        <p:spPr bwMode="auto">
          <a:xfrm>
            <a:off x="3955216" y="1763600"/>
            <a:ext cx="6156960"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8BF6A"/>
                </a:solidFill>
                <a:effectLst/>
                <a:latin typeface="JetBrains Mono"/>
              </a:rPr>
              <a:t>&lt;</a:t>
            </a:r>
            <a:r>
              <a:rPr kumimoji="0" lang="en-US" altLang="en-US" sz="1400" b="0" i="0" u="none" strike="noStrike" cap="none" normalizeH="0" baseline="0" dirty="0">
                <a:ln>
                  <a:noFill/>
                </a:ln>
                <a:solidFill>
                  <a:srgbClr val="A9B7C6"/>
                </a:solidFill>
                <a:effectLst/>
                <a:latin typeface="JetBrains Mono"/>
              </a:rPr>
              <a:t>!DOCTYPE </a:t>
            </a:r>
            <a:r>
              <a:rPr kumimoji="0" lang="en-US" altLang="en-US" sz="1400" b="1" i="1" u="none" strike="noStrike" cap="none" normalizeH="0" baseline="0" dirty="0">
                <a:ln>
                  <a:noFill/>
                </a:ln>
                <a:solidFill>
                  <a:srgbClr val="9876AA"/>
                </a:solidFill>
                <a:effectLst/>
                <a:latin typeface="JetBrains Mono"/>
              </a:rPr>
              <a:t>html</a:t>
            </a:r>
            <a:r>
              <a:rPr kumimoji="0" lang="en-US" altLang="en-US" sz="1400" b="0" i="0" u="none" strike="noStrike" cap="none" normalizeH="0" baseline="0" dirty="0">
                <a:ln>
                  <a:noFill/>
                </a:ln>
                <a:solidFill>
                  <a:srgbClr val="A9B7C6"/>
                </a:solidFill>
                <a:effectLst/>
                <a:latin typeface="JetBrains Mono"/>
              </a:rPr>
              <a:t>&gt;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&lt;</a:t>
            </a:r>
            <a:r>
              <a:rPr kumimoji="0" lang="en-US" altLang="en-US" sz="1400" b="1" i="1" u="none" strike="noStrike" cap="none" normalizeH="0" baseline="0" dirty="0">
                <a:ln>
                  <a:noFill/>
                </a:ln>
                <a:solidFill>
                  <a:srgbClr val="9876AA"/>
                </a:solidFill>
                <a:effectLst/>
                <a:latin typeface="JetBrains Mono"/>
              </a:rPr>
              <a:t>html</a:t>
            </a:r>
            <a:r>
              <a:rPr kumimoji="0" lang="en-US" altLang="en-US" sz="1400" b="0" i="0" u="none" strike="noStrike" cap="none" normalizeH="0" baseline="0" dirty="0">
                <a:ln>
                  <a:noFill/>
                </a:ln>
                <a:solidFill>
                  <a:srgbClr val="A9B7C6"/>
                </a:solidFill>
                <a:effectLst/>
                <a:latin typeface="JetBrains Mono"/>
              </a:rPr>
              <a:t>&gt;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&lt;head&gt;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&lt;meta </a:t>
            </a:r>
            <a:r>
              <a:rPr kumimoji="0" lang="en-US" altLang="en-US" sz="1400" b="1" i="1" u="none" strike="noStrike" cap="none" normalizeH="0" baseline="0" dirty="0">
                <a:ln>
                  <a:noFill/>
                </a:ln>
                <a:solidFill>
                  <a:srgbClr val="9876AA"/>
                </a:solidFill>
                <a:effectLst/>
                <a:latin typeface="JetBrains Mono"/>
              </a:rPr>
              <a:t>name</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"viewport" </a:t>
            </a:r>
            <a:r>
              <a:rPr kumimoji="0" lang="en-US" altLang="en-US" sz="1400" b="0" i="0" u="none" strike="noStrike" cap="none" normalizeH="0" baseline="0" dirty="0">
                <a:ln>
                  <a:noFill/>
                </a:ln>
                <a:solidFill>
                  <a:srgbClr val="9876AA"/>
                </a:solidFill>
                <a:effectLst/>
                <a:latin typeface="JetBrains Mono"/>
              </a:rPr>
              <a:t>content</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"width=device-</a:t>
            </a:r>
            <a:r>
              <a:rPr kumimoji="0" lang="en-US" altLang="en-US" sz="1400" b="0" i="0" u="none" strike="noStrike" cap="none" normalizeH="0" baseline="0" dirty="0" err="1">
                <a:ln>
                  <a:noFill/>
                </a:ln>
                <a:solidFill>
                  <a:srgbClr val="6A8759"/>
                </a:solidFill>
                <a:effectLst/>
                <a:latin typeface="JetBrains Mono"/>
              </a:rPr>
              <a:t>width,initial</a:t>
            </a:r>
            <a:r>
              <a:rPr kumimoji="0" lang="en-US" altLang="en-US" sz="1400" b="0" i="0" u="none" strike="noStrike" cap="none" normalizeH="0" baseline="0" dirty="0">
                <a:ln>
                  <a:noFill/>
                </a:ln>
                <a:solidFill>
                  <a:srgbClr val="6A8759"/>
                </a:solidFill>
                <a:effectLst/>
                <a:latin typeface="JetBrains Mono"/>
              </a:rPr>
              <a:t>-scale=1" </a:t>
            </a:r>
            <a:r>
              <a:rPr kumimoji="0" lang="en-US" altLang="en-US" sz="1400" b="0" i="0" u="none" strike="noStrike" cap="none" normalizeH="0" baseline="0" dirty="0">
                <a:ln>
                  <a:noFill/>
                </a:ln>
                <a:solidFill>
                  <a:srgbClr val="A9B7C6"/>
                </a:solidFill>
                <a:effectLst/>
                <a:latin typeface="JetBrains Mono"/>
              </a:rPr>
              <a:t>/&gt;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highlight>
                  <a:srgbClr val="FFFF00"/>
                </a:highlight>
                <a:latin typeface="JetBrains Mono"/>
              </a:rPr>
              <a:t>      &lt;</a:t>
            </a:r>
            <a:r>
              <a:rPr kumimoji="0" lang="en-US" altLang="en-US" sz="1400" b="0" i="0" u="none" strike="noStrike" cap="none" normalizeH="0" baseline="0" dirty="0">
                <a:ln>
                  <a:noFill/>
                </a:ln>
                <a:solidFill>
                  <a:srgbClr val="9876AA"/>
                </a:solidFill>
                <a:effectLst/>
                <a:highlight>
                  <a:srgbClr val="FFFF00"/>
                </a:highlight>
                <a:latin typeface="JetBrains Mono"/>
              </a:rPr>
              <a:t>link </a:t>
            </a:r>
            <a:r>
              <a:rPr kumimoji="0" lang="en-US" altLang="en-US" sz="1400" b="0" i="0" u="none" strike="noStrike" cap="none" normalizeH="0" baseline="0" dirty="0" err="1">
                <a:ln>
                  <a:noFill/>
                </a:ln>
                <a:solidFill>
                  <a:srgbClr val="9876AA"/>
                </a:solidFill>
                <a:effectLst/>
                <a:highlight>
                  <a:srgbClr val="FFFF00"/>
                </a:highlight>
                <a:latin typeface="JetBrains Mono"/>
              </a:rPr>
              <a:t>href</a:t>
            </a:r>
            <a:r>
              <a:rPr kumimoji="0" lang="en-US" altLang="en-US" sz="1400" b="0" i="0" u="none" strike="noStrike" cap="none" normalizeH="0" baseline="0" dirty="0">
                <a:ln>
                  <a:noFill/>
                </a:ln>
                <a:solidFill>
                  <a:srgbClr val="A9B7C6"/>
                </a:solidFill>
                <a:effectLst/>
                <a:highlight>
                  <a:srgbClr val="FFFF00"/>
                </a:highlight>
                <a:latin typeface="JetBrains Mono"/>
              </a:rPr>
              <a:t>=</a:t>
            </a:r>
            <a:r>
              <a:rPr kumimoji="0" lang="en-US" altLang="en-US" sz="1400" b="0" i="0" u="none" strike="noStrike" cap="none" normalizeH="0" baseline="0" dirty="0">
                <a:ln>
                  <a:noFill/>
                </a:ln>
                <a:solidFill>
                  <a:srgbClr val="6A8759"/>
                </a:solidFill>
                <a:effectLst/>
                <a:highlight>
                  <a:srgbClr val="FFFF00"/>
                </a:highlight>
                <a:latin typeface="JetBrains Mono"/>
              </a:rPr>
              <a:t>"style.css" </a:t>
            </a:r>
            <a:r>
              <a:rPr kumimoji="0" lang="en-US" altLang="en-US" sz="1400" b="0" i="0" u="none" strike="noStrike" cap="none" normalizeH="0" baseline="0" dirty="0" err="1">
                <a:ln>
                  <a:noFill/>
                </a:ln>
                <a:solidFill>
                  <a:srgbClr val="9876AA"/>
                </a:solidFill>
                <a:effectLst/>
                <a:highlight>
                  <a:srgbClr val="FFFF00"/>
                </a:highlight>
                <a:latin typeface="JetBrains Mono"/>
              </a:rPr>
              <a:t>rel</a:t>
            </a:r>
            <a:r>
              <a:rPr kumimoji="0" lang="en-US" altLang="en-US" sz="1400" b="0" i="0" u="none" strike="noStrike" cap="none" normalizeH="0" baseline="0" dirty="0">
                <a:ln>
                  <a:noFill/>
                </a:ln>
                <a:solidFill>
                  <a:srgbClr val="A9B7C6"/>
                </a:solidFill>
                <a:effectLst/>
                <a:highlight>
                  <a:srgbClr val="FFFF00"/>
                </a:highlight>
                <a:latin typeface="JetBrains Mono"/>
              </a:rPr>
              <a:t>=</a:t>
            </a:r>
            <a:r>
              <a:rPr kumimoji="0" lang="en-US" altLang="en-US" sz="1400" b="0" i="0" u="none" strike="noStrike" cap="none" normalizeH="0" baseline="0" dirty="0">
                <a:ln>
                  <a:noFill/>
                </a:ln>
                <a:solidFill>
                  <a:srgbClr val="6A8759"/>
                </a:solidFill>
                <a:effectLst/>
                <a:highlight>
                  <a:srgbClr val="FFFF00"/>
                </a:highlight>
                <a:latin typeface="JetBrains Mono"/>
              </a:rPr>
              <a:t>"stylesheet" </a:t>
            </a:r>
            <a:r>
              <a:rPr kumimoji="0" lang="en-US" altLang="en-US" sz="1400" b="0" i="0" u="none" strike="noStrike" cap="none" normalizeH="0" baseline="0" dirty="0">
                <a:ln>
                  <a:noFill/>
                </a:ln>
                <a:solidFill>
                  <a:srgbClr val="A9B7C6"/>
                </a:solidFill>
                <a:effectLst/>
                <a:highlight>
                  <a:srgbClr val="FFFF00"/>
                </a:highlight>
                <a:latin typeface="JetBrains Mono"/>
              </a:rPr>
              <a:t>/&gt;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&lt;</a:t>
            </a:r>
            <a:r>
              <a:rPr kumimoji="0" lang="en-US" altLang="en-US" sz="1400" b="0" i="0" u="none" strike="noStrike" cap="none" normalizeH="0" baseline="0" dirty="0">
                <a:ln>
                  <a:noFill/>
                </a:ln>
                <a:solidFill>
                  <a:srgbClr val="6897BB"/>
                </a:solidFill>
                <a:effectLst/>
                <a:latin typeface="JetBrains Mono"/>
              </a:rPr>
              <a:t>/head&gt;</a:t>
            </a:r>
            <a:br>
              <a:rPr kumimoji="0" lang="en-US" altLang="en-US" sz="1400" b="0" i="0" u="none" strike="noStrike" cap="none" normalizeH="0" baseline="0" dirty="0">
                <a:ln>
                  <a:noFill/>
                </a:ln>
                <a:solidFill>
                  <a:srgbClr val="6897BB"/>
                </a:solidFill>
                <a:effectLst/>
                <a:latin typeface="JetBrains Mono"/>
              </a:rPr>
            </a:br>
            <a:r>
              <a:rPr kumimoji="0" lang="en-US" altLang="en-US" sz="1400" b="0" i="0" u="none" strike="noStrike" cap="none" normalizeH="0" baseline="0" dirty="0">
                <a:ln>
                  <a:noFill/>
                </a:ln>
                <a:solidFill>
                  <a:srgbClr val="E8BF6A"/>
                </a:solidFill>
                <a:effectLst/>
                <a:latin typeface="JetBrains Mono"/>
              </a:rPr>
              <a:t>&lt;body&gt;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&lt;p&gt;</a:t>
            </a:r>
            <a:r>
              <a:rPr kumimoji="0" lang="en-US" altLang="en-US" sz="1400" b="0" i="0" u="none" strike="noStrike" cap="none" normalizeH="0" baseline="0" dirty="0">
                <a:ln>
                  <a:noFill/>
                </a:ln>
                <a:solidFill>
                  <a:srgbClr val="A9B7C6"/>
                </a:solidFill>
                <a:effectLst/>
                <a:latin typeface="JetBrains Mono"/>
              </a:rPr>
              <a:t>Hello </a:t>
            </a:r>
            <a:r>
              <a:rPr kumimoji="0" lang="en-US" altLang="en-US" sz="1400" b="0" i="0" u="none" strike="noStrike" cap="none" normalizeH="0" baseline="0" dirty="0">
                <a:ln>
                  <a:noFill/>
                </a:ln>
                <a:solidFill>
                  <a:srgbClr val="E8BF6A"/>
                </a:solidFill>
                <a:effectLst/>
                <a:latin typeface="JetBrains Mono"/>
              </a:rPr>
              <a:t>&lt;span&gt;</a:t>
            </a:r>
            <a:r>
              <a:rPr kumimoji="0" lang="en-US" altLang="en-US" sz="1400" b="0" i="0" u="none" strike="noStrike" cap="none" normalizeH="0" baseline="0" dirty="0">
                <a:ln>
                  <a:noFill/>
                </a:ln>
                <a:solidFill>
                  <a:srgbClr val="A9B7C6"/>
                </a:solidFill>
                <a:effectLst/>
                <a:latin typeface="JetBrains Mono"/>
              </a:rPr>
              <a:t>web performance</a:t>
            </a:r>
            <a:r>
              <a:rPr kumimoji="0" lang="en-US" altLang="en-US" sz="1400" b="0" i="0" u="none" strike="noStrike" cap="none" normalizeH="0" baseline="0" dirty="0">
                <a:ln>
                  <a:noFill/>
                </a:ln>
                <a:solidFill>
                  <a:srgbClr val="E8BF6A"/>
                </a:solidFill>
                <a:effectLst/>
                <a:latin typeface="JetBrains Mono"/>
              </a:rPr>
              <a:t>&lt;/span&gt; </a:t>
            </a:r>
            <a:r>
              <a:rPr kumimoji="0" lang="en-US" altLang="en-US" sz="1400" b="0" i="0" u="none" strike="noStrike" cap="none" normalizeH="0" baseline="0" dirty="0">
                <a:ln>
                  <a:noFill/>
                </a:ln>
                <a:solidFill>
                  <a:srgbClr val="A9B7C6"/>
                </a:solidFill>
                <a:effectLst/>
                <a:latin typeface="JetBrains Mono"/>
              </a:rPr>
              <a:t>students!</a:t>
            </a:r>
            <a:r>
              <a:rPr kumimoji="0" lang="en-US" altLang="en-US" sz="1400" b="0" i="0" u="none" strike="noStrike" cap="none" normalizeH="0" baseline="0" dirty="0">
                <a:ln>
                  <a:noFill/>
                </a:ln>
                <a:solidFill>
                  <a:srgbClr val="E8BF6A"/>
                </a:solidFill>
                <a:effectLst/>
                <a:latin typeface="JetBrains Mono"/>
              </a:rPr>
              <a:t>&lt;/p&gt;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  &lt;div&gt;&lt;</a:t>
            </a:r>
            <a:r>
              <a:rPr kumimoji="0" lang="en-US" altLang="en-US" sz="1400" b="0" i="0" u="none" strike="noStrike" cap="none" normalizeH="0" baseline="0" dirty="0" err="1">
                <a:ln>
                  <a:noFill/>
                </a:ln>
                <a:solidFill>
                  <a:srgbClr val="E8BF6A"/>
                </a:solidFill>
                <a:effectLst/>
                <a:latin typeface="JetBrains Mono"/>
              </a:rPr>
              <a:t>img</a:t>
            </a:r>
            <a:r>
              <a:rPr kumimoji="0" lang="en-US" altLang="en-US" sz="1400" b="0" i="0" u="none" strike="noStrike" cap="none" normalizeH="0" baseline="0" dirty="0">
                <a:ln>
                  <a:noFill/>
                </a:ln>
                <a:solidFill>
                  <a:srgbClr val="E8BF6A"/>
                </a:solidFill>
                <a:effectLst/>
                <a:latin typeface="JetBrains Mono"/>
              </a:rPr>
              <a:t> </a:t>
            </a:r>
            <a:r>
              <a:rPr kumimoji="0" lang="en-US" altLang="en-US" sz="1400" b="0" i="0" u="none" strike="noStrike" cap="none" normalizeH="0" baseline="0" dirty="0" err="1">
                <a:ln>
                  <a:noFill/>
                </a:ln>
                <a:solidFill>
                  <a:srgbClr val="BABABA"/>
                </a:solidFill>
                <a:effectLst/>
                <a:latin typeface="JetBrains Mono"/>
              </a:rPr>
              <a:t>src</a:t>
            </a:r>
            <a:r>
              <a:rPr kumimoji="0" lang="en-US" altLang="en-US" sz="1400" b="0" i="0" u="none" strike="noStrike" cap="none" normalizeH="0" baseline="0" dirty="0">
                <a:ln>
                  <a:noFill/>
                </a:ln>
                <a:solidFill>
                  <a:srgbClr val="6A8759"/>
                </a:solidFill>
                <a:effectLst/>
                <a:latin typeface="JetBrains Mono"/>
              </a:rPr>
              <a:t>="awesome-photo.jpg" </a:t>
            </a:r>
            <a:r>
              <a:rPr kumimoji="0" lang="en-US" altLang="en-US" sz="1400" b="0" i="0" u="none" strike="noStrike" cap="none" normalizeH="0" baseline="0" dirty="0">
                <a:ln>
                  <a:noFill/>
                </a:ln>
                <a:solidFill>
                  <a:srgbClr val="E8BF6A"/>
                </a:solidFill>
                <a:effectLst/>
                <a:latin typeface="JetBrains Mono"/>
              </a:rPr>
              <a:t>/&gt;&lt;/div&gt;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highlight>
                  <a:srgbClr val="FFFF00"/>
                </a:highlight>
                <a:latin typeface="JetBrains Mono"/>
              </a:rPr>
              <a:t>  &lt;script </a:t>
            </a:r>
            <a:r>
              <a:rPr kumimoji="0" lang="en-US" altLang="en-US" sz="1400" b="0" i="0" u="none" strike="noStrike" cap="none" normalizeH="0" baseline="0" dirty="0" err="1">
                <a:ln>
                  <a:noFill/>
                </a:ln>
                <a:solidFill>
                  <a:srgbClr val="BABABA"/>
                </a:solidFill>
                <a:effectLst/>
                <a:highlight>
                  <a:srgbClr val="FFFF00"/>
                </a:highlight>
                <a:latin typeface="JetBrains Mono"/>
              </a:rPr>
              <a:t>src</a:t>
            </a:r>
            <a:r>
              <a:rPr kumimoji="0" lang="en-US" altLang="en-US" sz="1400" b="0" i="0" u="none" strike="noStrike" cap="none" normalizeH="0" baseline="0" dirty="0">
                <a:ln>
                  <a:noFill/>
                </a:ln>
                <a:solidFill>
                  <a:srgbClr val="6A8759"/>
                </a:solidFill>
                <a:effectLst/>
                <a:highlight>
                  <a:srgbClr val="FFFF00"/>
                </a:highlight>
                <a:latin typeface="JetBrains Mono"/>
              </a:rPr>
              <a:t>="app.js" </a:t>
            </a:r>
            <a:r>
              <a:rPr kumimoji="0" lang="en-US" altLang="en-US" sz="1400" b="1" i="0" u="none" strike="noStrike" cap="none" normalizeH="0" baseline="0" dirty="0">
                <a:ln>
                  <a:noFill/>
                </a:ln>
                <a:solidFill>
                  <a:srgbClr val="6A8759"/>
                </a:solidFill>
                <a:effectLst/>
                <a:highlight>
                  <a:srgbClr val="FFFF00"/>
                </a:highlight>
                <a:latin typeface="JetBrains Mono"/>
              </a:rPr>
              <a:t>async</a:t>
            </a:r>
            <a:r>
              <a:rPr kumimoji="0" lang="en-US" altLang="en-US" sz="1400" b="0" i="0" u="none" strike="noStrike" cap="none" normalizeH="0" baseline="0" dirty="0">
                <a:ln>
                  <a:noFill/>
                </a:ln>
                <a:solidFill>
                  <a:srgbClr val="E8BF6A"/>
                </a:solidFill>
                <a:effectLst/>
                <a:highlight>
                  <a:srgbClr val="FFFF00"/>
                </a:highlight>
                <a:latin typeface="JetBrains Mono"/>
              </a:rPr>
              <a:t>&gt;&lt;/script&gt;</a:t>
            </a:r>
            <a:br>
              <a:rPr kumimoji="0" lang="en-US" altLang="en-US" sz="1400" b="0" i="0" u="none" strike="noStrike" cap="none" normalizeH="0" baseline="0" dirty="0">
                <a:ln>
                  <a:noFill/>
                </a:ln>
                <a:solidFill>
                  <a:srgbClr val="E8BF6A"/>
                </a:solidFill>
                <a:effectLst/>
                <a:highlight>
                  <a:srgbClr val="FFFF00"/>
                </a:highlight>
                <a:latin typeface="JetBrains Mono"/>
              </a:rPr>
            </a:br>
            <a:r>
              <a:rPr kumimoji="0" lang="en-US" altLang="en-US" sz="1400" b="0" i="0" u="none" strike="noStrike" cap="none" normalizeH="0" baseline="0" dirty="0">
                <a:ln>
                  <a:noFill/>
                </a:ln>
                <a:solidFill>
                  <a:srgbClr val="E8BF6A"/>
                </a:solidFill>
                <a:effectLst/>
                <a:latin typeface="JetBrains Mono"/>
              </a:rPr>
              <a:t>&lt;/body&gt;</a:t>
            </a:r>
            <a:br>
              <a:rPr kumimoji="0" lang="en-US" altLang="en-US" sz="1400" b="0" i="0" u="none" strike="noStrike" cap="none" normalizeH="0" baseline="0" dirty="0">
                <a:ln>
                  <a:noFill/>
                </a:ln>
                <a:solidFill>
                  <a:srgbClr val="E8BF6A"/>
                </a:solidFill>
                <a:effectLst/>
                <a:latin typeface="JetBrains Mono"/>
              </a:rPr>
            </a:br>
            <a:r>
              <a:rPr kumimoji="0" lang="en-US" altLang="en-US" sz="1400" b="0" i="0" u="none" strike="noStrike" cap="none" normalizeH="0" baseline="0" dirty="0">
                <a:ln>
                  <a:noFill/>
                </a:ln>
                <a:solidFill>
                  <a:srgbClr val="E8BF6A"/>
                </a:solidFill>
                <a:effectLst/>
                <a:latin typeface="JetBrains Mono"/>
              </a:rPr>
              <a:t>&lt;/html&gt;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12290" name="Picture 2" descr="image">
            <a:extLst>
              <a:ext uri="{FF2B5EF4-FFF2-40B4-BE49-F238E27FC236}">
                <a16:creationId xmlns:a16="http://schemas.microsoft.com/office/drawing/2014/main" id="{D37C16A4-914A-4B96-A068-D07357592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216" y="4495690"/>
            <a:ext cx="8048625" cy="22479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E6FC31B-F624-47AA-964B-38EFA97204D2}"/>
              </a:ext>
            </a:extLst>
          </p:cNvPr>
          <p:cNvSpPr txBox="1"/>
          <p:nvPr/>
        </p:nvSpPr>
        <p:spPr>
          <a:xfrm>
            <a:off x="174172" y="3726926"/>
            <a:ext cx="3619947" cy="2862322"/>
          </a:xfrm>
          <a:prstGeom prst="rect">
            <a:avLst/>
          </a:prstGeom>
          <a:noFill/>
        </p:spPr>
        <p:txBody>
          <a:bodyPr wrap="square">
            <a:spAutoFit/>
          </a:bodyPr>
          <a:lstStyle/>
          <a:p>
            <a:pPr marL="285750" indent="-285750">
              <a:buFont typeface="Arial" panose="020B0604020202020204" pitchFamily="34" charset="0"/>
              <a:buChar char="•"/>
            </a:pPr>
            <a:r>
              <a:rPr lang="fr-FR" dirty="0">
                <a:solidFill>
                  <a:srgbClr val="FF0000"/>
                </a:solidFill>
              </a:rPr>
              <a:t>le script ne bloque plus l'analyseur et ne fait pas partie du chemin de rendu critique</a:t>
            </a:r>
            <a:r>
              <a:rPr lang="fr-FR" dirty="0"/>
              <a:t>.</a:t>
            </a:r>
          </a:p>
          <a:p>
            <a:pPr marL="285750" indent="-285750">
              <a:buFont typeface="Arial" panose="020B0604020202020204" pitchFamily="34" charset="0"/>
              <a:buChar char="•"/>
            </a:pPr>
            <a:r>
              <a:rPr lang="fr-FR" dirty="0"/>
              <a:t>en conséquence, notre page optimisée est maintenant revenue à deux ressources critiques (HTML et CSS), avec une longueur de chemin critique minimale de deux allers-retours et un total de 9 Ko d'octets critiques.</a:t>
            </a:r>
          </a:p>
        </p:txBody>
      </p:sp>
    </p:spTree>
    <p:extLst>
      <p:ext uri="{BB962C8B-B14F-4D97-AF65-F5344CB8AC3E}">
        <p14:creationId xmlns:p14="http://schemas.microsoft.com/office/powerpoint/2010/main" val="2691124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98D7FB6-F0F0-4F42-9438-5B9BF5102553}"/>
              </a:ext>
            </a:extLst>
          </p:cNvPr>
          <p:cNvSpPr>
            <a:spLocks noChangeArrowheads="1"/>
          </p:cNvSpPr>
          <p:nvPr/>
        </p:nvSpPr>
        <p:spPr bwMode="auto">
          <a:xfrm>
            <a:off x="182880" y="1289953"/>
            <a:ext cx="5172892" cy="427809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E8BF6A"/>
                </a:solidFill>
                <a:effectLst/>
                <a:latin typeface="JetBrains Mono"/>
              </a:rPr>
              <a:t>&lt;&gt;</a:t>
            </a:r>
            <a:br>
              <a:rPr kumimoji="0" lang="en-US" altLang="en-US" sz="1600" b="0" i="0" u="none" strike="noStrike" cap="none" normalizeH="0" baseline="0">
                <a:ln>
                  <a:noFill/>
                </a:ln>
                <a:solidFill>
                  <a:srgbClr val="E8BF6A"/>
                </a:solidFill>
                <a:effectLst/>
                <a:latin typeface="JetBrains Mono"/>
              </a:rPr>
            </a:br>
            <a:r>
              <a:rPr kumimoji="0" lang="en-US" altLang="en-US" sz="1600" b="0" i="0" u="none" strike="noStrike" cap="none" normalizeH="0" baseline="0">
                <a:ln>
                  <a:noFill/>
                </a:ln>
                <a:solidFill>
                  <a:srgbClr val="E8BF6A"/>
                </a:solidFill>
                <a:effectLst/>
                <a:latin typeface="JetBrains Mono"/>
              </a:rPr>
              <a:t>  &lt;HouseNpmInfosView</a:t>
            </a:r>
            <a:br>
              <a:rPr kumimoji="0" lang="en-US" altLang="en-US" sz="1600" b="0" i="0" u="none" strike="noStrike" cap="none" normalizeH="0" baseline="0">
                <a:ln>
                  <a:noFill/>
                </a:ln>
                <a:solidFill>
                  <a:srgbClr val="E8BF6A"/>
                </a:solidFill>
                <a:effectLst/>
                <a:latin typeface="JetBrains Mono"/>
              </a:rPr>
            </a:br>
            <a:r>
              <a:rPr kumimoji="0" lang="en-US" altLang="en-US" sz="1600" b="0" i="0" u="none" strike="noStrike" cap="none" normalizeH="0" baseline="0">
                <a:ln>
                  <a:noFill/>
                </a:ln>
                <a:solidFill>
                  <a:srgbClr val="E8BF6A"/>
                </a:solidFill>
                <a:effectLst/>
                <a:latin typeface="JetBrains Mono"/>
              </a:rPr>
              <a:t>    </a:t>
            </a:r>
            <a:r>
              <a:rPr kumimoji="0" lang="en-US" altLang="en-US" sz="1600" b="0" i="0" u="none" strike="noStrike" cap="none" normalizeH="0" baseline="0">
                <a:ln>
                  <a:noFill/>
                </a:ln>
                <a:solidFill>
                  <a:srgbClr val="BABABA"/>
                </a:solidFill>
                <a:effectLst/>
                <a:latin typeface="JetBrains Mono"/>
              </a:rPr>
              <a:t>npm</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A9B7C6"/>
                </a:solidFill>
                <a:effectLst/>
                <a:latin typeface="JetBrains Mono"/>
              </a:rPr>
              <a:t>{npm}</a:t>
            </a:r>
            <a:br>
              <a:rPr kumimoji="0" lang="en-US" altLang="en-US" sz="1600" b="0" i="0" u="none" strike="noStrike" cap="none" normalizeH="0" baseline="0">
                <a:ln>
                  <a:noFill/>
                </a:ln>
                <a:solidFill>
                  <a:srgbClr val="A9B7C6"/>
                </a:solidFill>
                <a:effectLst/>
                <a:latin typeface="JetBrains Mono"/>
              </a:rPr>
            </a:b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a:ln>
                  <a:noFill/>
                </a:ln>
                <a:solidFill>
                  <a:srgbClr val="E8BF6A"/>
                </a:solidFill>
                <a:effectLst/>
                <a:latin typeface="JetBrains Mono"/>
              </a:rPr>
              <a:t>/&gt;</a:t>
            </a:r>
            <a:br>
              <a:rPr kumimoji="0" lang="en-US" altLang="en-US" sz="1600" b="0" i="0" u="none" strike="noStrike" cap="none" normalizeH="0" baseline="0">
                <a:ln>
                  <a:noFill/>
                </a:ln>
                <a:solidFill>
                  <a:srgbClr val="E8BF6A"/>
                </a:solidFill>
                <a:effectLst/>
                <a:latin typeface="JetBrains Mono"/>
              </a:rPr>
            </a:br>
            <a:r>
              <a:rPr kumimoji="0" lang="en-US" altLang="en-US" sz="1600" b="0" i="0" u="none" strike="noStrike" cap="none" normalizeH="0" baseline="0">
                <a:ln>
                  <a:noFill/>
                </a:ln>
                <a:solidFill>
                  <a:srgbClr val="E8BF6A"/>
                </a:solidFill>
                <a:effectLst/>
                <a:latin typeface="JetBrains Mono"/>
              </a:rPr>
              <a:t>  &lt;HouseNpmLibUsedOnView</a:t>
            </a:r>
            <a:br>
              <a:rPr kumimoji="0" lang="en-US" altLang="en-US" sz="1600" b="0" i="0" u="none" strike="noStrike" cap="none" normalizeH="0" baseline="0">
                <a:ln>
                  <a:noFill/>
                </a:ln>
                <a:solidFill>
                  <a:srgbClr val="E8BF6A"/>
                </a:solidFill>
                <a:effectLst/>
                <a:latin typeface="JetBrains Mono"/>
              </a:rPr>
            </a:br>
            <a:r>
              <a:rPr kumimoji="0" lang="en-US" altLang="en-US" sz="1600" b="0" i="0" u="none" strike="noStrike" cap="none" normalizeH="0" baseline="0">
                <a:ln>
                  <a:noFill/>
                </a:ln>
                <a:solidFill>
                  <a:srgbClr val="E8BF6A"/>
                </a:solidFill>
                <a:effectLst/>
                <a:latin typeface="JetBrains Mono"/>
              </a:rPr>
              <a:t>    </a:t>
            </a:r>
            <a:r>
              <a:rPr kumimoji="0" lang="en-US" altLang="en-US" sz="1600" b="0" i="0" u="none" strike="noStrike" cap="none" normalizeH="0" baseline="0">
                <a:ln>
                  <a:noFill/>
                </a:ln>
                <a:solidFill>
                  <a:srgbClr val="BABABA"/>
                </a:solidFill>
                <a:effectLst/>
                <a:latin typeface="JetBrains Mono"/>
              </a:rPr>
              <a:t>usedOnAwtsCount</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A9B7C6"/>
                </a:solidFill>
                <a:effectLst/>
                <a:latin typeface="JetBrains Mono"/>
              </a:rPr>
              <a:t>{npm?.</a:t>
            </a:r>
            <a:r>
              <a:rPr kumimoji="0" lang="en-US" altLang="en-US" sz="1600" b="0" i="0" u="none" strike="noStrike" cap="none" normalizeH="0" baseline="0">
                <a:ln>
                  <a:noFill/>
                </a:ln>
                <a:solidFill>
                  <a:srgbClr val="9876AA"/>
                </a:solidFill>
                <a:effectLst/>
                <a:latin typeface="JetBrains Mono"/>
              </a:rPr>
              <a:t>usedOnAwtsCount</a:t>
            </a:r>
            <a:r>
              <a:rPr kumimoji="0" lang="en-US" altLang="en-US" sz="1600" b="0" i="0" u="none" strike="noStrike" cap="none" normalizeH="0" baseline="0">
                <a:ln>
                  <a:noFill/>
                </a:ln>
                <a:solidFill>
                  <a:srgbClr val="A9B7C6"/>
                </a:solidFill>
                <a:effectLst/>
                <a:latin typeface="JetBrains Mono"/>
              </a:rPr>
              <a:t>}</a:t>
            </a:r>
            <a:br>
              <a:rPr kumimoji="0" lang="en-US" altLang="en-US" sz="1600" b="0" i="0" u="none" strike="noStrike" cap="none" normalizeH="0" baseline="0">
                <a:ln>
                  <a:noFill/>
                </a:ln>
                <a:solidFill>
                  <a:srgbClr val="A9B7C6"/>
                </a:solidFill>
                <a:effectLst/>
                <a:latin typeface="JetBrains Mono"/>
              </a:rPr>
            </a:b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a:ln>
                  <a:noFill/>
                </a:ln>
                <a:solidFill>
                  <a:srgbClr val="BABABA"/>
                </a:solidFill>
                <a:effectLst/>
                <a:latin typeface="JetBrains Mono"/>
              </a:rPr>
              <a:t>usedOnAwts</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A9B7C6"/>
                </a:solidFill>
                <a:effectLst/>
                <a:latin typeface="JetBrains Mono"/>
              </a:rPr>
              <a:t>{npm?.</a:t>
            </a:r>
            <a:r>
              <a:rPr kumimoji="0" lang="en-US" altLang="en-US" sz="1600" b="0" i="0" u="none" strike="noStrike" cap="none" normalizeH="0" baseline="0">
                <a:ln>
                  <a:noFill/>
                </a:ln>
                <a:solidFill>
                  <a:srgbClr val="9876AA"/>
                </a:solidFill>
                <a:effectLst/>
                <a:latin typeface="JetBrains Mono"/>
              </a:rPr>
              <a:t>usedOnAwts</a:t>
            </a:r>
            <a:r>
              <a:rPr kumimoji="0" lang="en-US" altLang="en-US" sz="1600" b="0" i="0" u="none" strike="noStrike" cap="none" normalizeH="0" baseline="0">
                <a:ln>
                  <a:noFill/>
                </a:ln>
                <a:solidFill>
                  <a:srgbClr val="A9B7C6"/>
                </a:solidFill>
                <a:effectLst/>
                <a:latin typeface="JetBrains Mono"/>
              </a:rPr>
              <a:t>}</a:t>
            </a:r>
            <a:br>
              <a:rPr kumimoji="0" lang="en-US" altLang="en-US" sz="1600" b="0" i="0" u="none" strike="noStrike" cap="none" normalizeH="0" baseline="0">
                <a:ln>
                  <a:noFill/>
                </a:ln>
                <a:solidFill>
                  <a:srgbClr val="A9B7C6"/>
                </a:solidFill>
                <a:effectLst/>
                <a:latin typeface="JetBrains Mono"/>
              </a:rPr>
            </a:b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a:ln>
                  <a:noFill/>
                </a:ln>
                <a:solidFill>
                  <a:srgbClr val="BABABA"/>
                </a:solidFill>
                <a:effectLst/>
                <a:latin typeface="JetBrains Mono"/>
              </a:rPr>
              <a:t>onOpenAwtDetailsClicked</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A9B7C6"/>
                </a:solidFill>
                <a:effectLst/>
                <a:latin typeface="JetBrains Mono"/>
              </a:rPr>
              <a:t>{onOpenAwtDetailsClicked}</a:t>
            </a:r>
            <a:br>
              <a:rPr kumimoji="0" lang="en-US" altLang="en-US" sz="1600" b="0" i="0" u="none" strike="noStrike" cap="none" normalizeH="0" baseline="0">
                <a:ln>
                  <a:noFill/>
                </a:ln>
                <a:solidFill>
                  <a:srgbClr val="A9B7C6"/>
                </a:solidFill>
                <a:effectLst/>
                <a:latin typeface="JetBrains Mono"/>
              </a:rPr>
            </a:b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a:ln>
                  <a:noFill/>
                </a:ln>
                <a:solidFill>
                  <a:srgbClr val="E8BF6A"/>
                </a:solidFill>
                <a:effectLst/>
                <a:latin typeface="JetBrains Mono"/>
              </a:rPr>
              <a:t>/&gt;</a:t>
            </a:r>
            <a:br>
              <a:rPr kumimoji="0" lang="en-US" altLang="en-US" sz="1600" b="0" i="0" u="none" strike="noStrike" cap="none" normalizeH="0" baseline="0">
                <a:ln>
                  <a:noFill/>
                </a:ln>
                <a:solidFill>
                  <a:srgbClr val="E8BF6A"/>
                </a:solidFill>
                <a:effectLst/>
                <a:latin typeface="JetBrains Mono"/>
              </a:rPr>
            </a:br>
            <a:r>
              <a:rPr kumimoji="0" lang="en-US" altLang="en-US" sz="1600" b="0" i="0" u="none" strike="noStrike" cap="none" normalizeH="0" baseline="0">
                <a:ln>
                  <a:noFill/>
                </a:ln>
                <a:solidFill>
                  <a:srgbClr val="E8BF6A"/>
                </a:solidFill>
                <a:effectLst/>
                <a:latin typeface="JetBrains Mono"/>
              </a:rPr>
              <a:t>  &lt;HouseNpmLibImportedOnView</a:t>
            </a:r>
            <a:br>
              <a:rPr kumimoji="0" lang="en-US" altLang="en-US" sz="1600" b="0" i="0" u="none" strike="noStrike" cap="none" normalizeH="0" baseline="0">
                <a:ln>
                  <a:noFill/>
                </a:ln>
                <a:solidFill>
                  <a:srgbClr val="E8BF6A"/>
                </a:solidFill>
                <a:effectLst/>
                <a:latin typeface="JetBrains Mono"/>
              </a:rPr>
            </a:br>
            <a:r>
              <a:rPr kumimoji="0" lang="en-US" altLang="en-US" sz="1600" b="0" i="0" u="none" strike="noStrike" cap="none" normalizeH="0" baseline="0">
                <a:ln>
                  <a:noFill/>
                </a:ln>
                <a:solidFill>
                  <a:srgbClr val="E8BF6A"/>
                </a:solidFill>
                <a:effectLst/>
                <a:latin typeface="JetBrains Mono"/>
              </a:rPr>
              <a:t>    </a:t>
            </a:r>
            <a:r>
              <a:rPr kumimoji="0" lang="en-US" altLang="en-US" sz="1600" b="0" i="0" u="none" strike="noStrike" cap="none" normalizeH="0" baseline="0">
                <a:ln>
                  <a:noFill/>
                </a:ln>
                <a:solidFill>
                  <a:srgbClr val="BABABA"/>
                </a:solidFill>
                <a:effectLst/>
                <a:latin typeface="JetBrains Mono"/>
              </a:rPr>
              <a:t>importFiles</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A9B7C6"/>
                </a:solidFill>
                <a:effectLst/>
                <a:latin typeface="JetBrains Mono"/>
              </a:rPr>
              <a:t>{npm?.</a:t>
            </a:r>
            <a:r>
              <a:rPr kumimoji="0" lang="en-US" altLang="en-US" sz="1600" b="0" i="0" u="none" strike="noStrike" cap="none" normalizeH="0" baseline="0">
                <a:ln>
                  <a:noFill/>
                </a:ln>
                <a:solidFill>
                  <a:srgbClr val="9876AA"/>
                </a:solidFill>
                <a:effectLst/>
                <a:latin typeface="JetBrains Mono"/>
              </a:rPr>
              <a:t>importFiles</a:t>
            </a:r>
            <a:r>
              <a:rPr kumimoji="0" lang="en-US" altLang="en-US" sz="1600" b="0" i="0" u="none" strike="noStrike" cap="none" normalizeH="0" baseline="0">
                <a:ln>
                  <a:noFill/>
                </a:ln>
                <a:solidFill>
                  <a:srgbClr val="A9B7C6"/>
                </a:solidFill>
                <a:effectLst/>
                <a:latin typeface="JetBrains Mono"/>
              </a:rPr>
              <a:t>}</a:t>
            </a:r>
            <a:br>
              <a:rPr kumimoji="0" lang="en-US" altLang="en-US" sz="1600" b="0" i="0" u="none" strike="noStrike" cap="none" normalizeH="0" baseline="0">
                <a:ln>
                  <a:noFill/>
                </a:ln>
                <a:solidFill>
                  <a:srgbClr val="A9B7C6"/>
                </a:solidFill>
                <a:effectLst/>
                <a:latin typeface="JetBrains Mono"/>
              </a:rPr>
            </a:b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a:ln>
                  <a:noFill/>
                </a:ln>
                <a:solidFill>
                  <a:srgbClr val="BABABA"/>
                </a:solidFill>
                <a:effectLst/>
                <a:latin typeface="JetBrains Mono"/>
              </a:rPr>
              <a:t>importFilesCount</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A9B7C6"/>
                </a:solidFill>
                <a:effectLst/>
                <a:latin typeface="JetBrains Mono"/>
              </a:rPr>
              <a:t>{npm?.</a:t>
            </a:r>
            <a:r>
              <a:rPr kumimoji="0" lang="en-US" altLang="en-US" sz="1600" b="0" i="0" u="none" strike="noStrike" cap="none" normalizeH="0" baseline="0">
                <a:ln>
                  <a:noFill/>
                </a:ln>
                <a:solidFill>
                  <a:srgbClr val="9876AA"/>
                </a:solidFill>
                <a:effectLst/>
                <a:latin typeface="JetBrains Mono"/>
              </a:rPr>
              <a:t>importFilesCount</a:t>
            </a:r>
            <a:r>
              <a:rPr kumimoji="0" lang="en-US" altLang="en-US" sz="1600" b="0" i="0" u="none" strike="noStrike" cap="none" normalizeH="0" baseline="0">
                <a:ln>
                  <a:noFill/>
                </a:ln>
                <a:solidFill>
                  <a:srgbClr val="A9B7C6"/>
                </a:solidFill>
                <a:effectLst/>
                <a:latin typeface="JetBrains Mono"/>
              </a:rPr>
              <a:t>}</a:t>
            </a:r>
            <a:br>
              <a:rPr kumimoji="0" lang="en-US" altLang="en-US" sz="1600" b="0" i="0" u="none" strike="noStrike" cap="none" normalizeH="0" baseline="0">
                <a:ln>
                  <a:noFill/>
                </a:ln>
                <a:solidFill>
                  <a:srgbClr val="A9B7C6"/>
                </a:solidFill>
                <a:effectLst/>
                <a:latin typeface="JetBrains Mono"/>
              </a:rPr>
            </a:b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a:ln>
                  <a:noFill/>
                </a:ln>
                <a:solidFill>
                  <a:srgbClr val="E8BF6A"/>
                </a:solidFill>
                <a:effectLst/>
                <a:latin typeface="JetBrains Mono"/>
              </a:rPr>
              <a:t>/&gt;</a:t>
            </a:r>
            <a:br>
              <a:rPr kumimoji="0" lang="en-US" altLang="en-US" sz="1600" b="0" i="0" u="none" strike="noStrike" cap="none" normalizeH="0" baseline="0">
                <a:ln>
                  <a:noFill/>
                </a:ln>
                <a:solidFill>
                  <a:srgbClr val="E8BF6A"/>
                </a:solidFill>
                <a:effectLst/>
                <a:latin typeface="JetBrains Mono"/>
              </a:rPr>
            </a:br>
            <a:r>
              <a:rPr kumimoji="0" lang="en-US" altLang="en-US" sz="1600" b="0" i="0" u="none" strike="noStrike" cap="none" normalizeH="0" baseline="0">
                <a:ln>
                  <a:noFill/>
                </a:ln>
                <a:solidFill>
                  <a:srgbClr val="E8BF6A"/>
                </a:solidFill>
                <a:effectLst/>
                <a:latin typeface="JetBrains Mono"/>
              </a:rPr>
              <a:t>  &lt;HouseNpmLibTimeline</a:t>
            </a:r>
            <a:br>
              <a:rPr kumimoji="0" lang="en-US" altLang="en-US" sz="1600" b="0" i="0" u="none" strike="noStrike" cap="none" normalizeH="0" baseline="0">
                <a:ln>
                  <a:noFill/>
                </a:ln>
                <a:solidFill>
                  <a:srgbClr val="E8BF6A"/>
                </a:solidFill>
                <a:effectLst/>
                <a:latin typeface="JetBrains Mono"/>
              </a:rPr>
            </a:br>
            <a:r>
              <a:rPr kumimoji="0" lang="en-US" altLang="en-US" sz="1600" b="0" i="0" u="none" strike="noStrike" cap="none" normalizeH="0" baseline="0">
                <a:ln>
                  <a:noFill/>
                </a:ln>
                <a:solidFill>
                  <a:srgbClr val="E8BF6A"/>
                </a:solidFill>
                <a:effectLst/>
                <a:latin typeface="JetBrains Mono"/>
              </a:rPr>
              <a:t>    </a:t>
            </a:r>
            <a:r>
              <a:rPr kumimoji="0" lang="en-US" altLang="en-US" sz="1600" b="0" i="0" u="none" strike="noStrike" cap="none" normalizeH="0" baseline="0">
                <a:ln>
                  <a:noFill/>
                </a:ln>
                <a:solidFill>
                  <a:srgbClr val="BABABA"/>
                </a:solidFill>
                <a:effectLst/>
                <a:latin typeface="JetBrains Mono"/>
              </a:rPr>
              <a:t>npm</a:t>
            </a:r>
            <a:r>
              <a:rPr kumimoji="0" lang="en-US" altLang="en-US" sz="1600" b="0" i="0" u="none" strike="noStrike" cap="none" normalizeH="0" baseline="0">
                <a:ln>
                  <a:noFill/>
                </a:ln>
                <a:solidFill>
                  <a:srgbClr val="6A8759"/>
                </a:solidFill>
                <a:effectLst/>
                <a:latin typeface="JetBrains Mono"/>
              </a:rPr>
              <a:t>=</a:t>
            </a:r>
            <a:r>
              <a:rPr kumimoji="0" lang="en-US" altLang="en-US" sz="1600" b="0" i="0" u="none" strike="noStrike" cap="none" normalizeH="0" baseline="0">
                <a:ln>
                  <a:noFill/>
                </a:ln>
                <a:solidFill>
                  <a:srgbClr val="A9B7C6"/>
                </a:solidFill>
                <a:effectLst/>
                <a:latin typeface="JetBrains Mono"/>
              </a:rPr>
              <a:t>{npm}</a:t>
            </a:r>
            <a:br>
              <a:rPr kumimoji="0" lang="en-US" altLang="en-US" sz="1600" b="0" i="0" u="none" strike="noStrike" cap="none" normalizeH="0" baseline="0">
                <a:ln>
                  <a:noFill/>
                </a:ln>
                <a:solidFill>
                  <a:srgbClr val="A9B7C6"/>
                </a:solidFill>
                <a:effectLst/>
                <a:latin typeface="JetBrains Mono"/>
              </a:rPr>
            </a:br>
            <a:r>
              <a:rPr kumimoji="0" lang="en-US" altLang="en-US" sz="1600" b="0" i="0" u="none" strike="noStrike" cap="none" normalizeH="0" baseline="0">
                <a:ln>
                  <a:noFill/>
                </a:ln>
                <a:solidFill>
                  <a:srgbClr val="A9B7C6"/>
                </a:solidFill>
                <a:effectLst/>
                <a:latin typeface="JetBrains Mono"/>
              </a:rPr>
              <a:t>  </a:t>
            </a:r>
            <a:r>
              <a:rPr kumimoji="0" lang="en-US" altLang="en-US" sz="1600" b="0" i="0" u="none" strike="noStrike" cap="none" normalizeH="0" baseline="0">
                <a:ln>
                  <a:noFill/>
                </a:ln>
                <a:solidFill>
                  <a:srgbClr val="E8BF6A"/>
                </a:solidFill>
                <a:effectLst/>
                <a:latin typeface="JetBrains Mono"/>
              </a:rPr>
              <a:t>/&gt;</a:t>
            </a:r>
            <a:br>
              <a:rPr kumimoji="0" lang="en-US" altLang="en-US" sz="1600" b="0" i="0" u="none" strike="noStrike" cap="none" normalizeH="0" baseline="0">
                <a:ln>
                  <a:noFill/>
                </a:ln>
                <a:solidFill>
                  <a:srgbClr val="E8BF6A"/>
                </a:solidFill>
                <a:effectLst/>
                <a:latin typeface="JetBrains Mono"/>
              </a:rPr>
            </a:br>
            <a:r>
              <a:rPr kumimoji="0" lang="en-US" altLang="en-US" sz="1600" b="0" i="0" u="none" strike="noStrike" cap="none" normalizeH="0" baseline="0">
                <a:ln>
                  <a:noFill/>
                </a:ln>
                <a:solidFill>
                  <a:srgbClr val="E8BF6A"/>
                </a:solidFill>
                <a:effectLst/>
                <a:latin typeface="JetBrains Mono"/>
              </a:rPr>
              <a:t>&lt;/&gt;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652749DA-25CB-4A94-B5E6-F629ADE12B75}"/>
              </a:ext>
            </a:extLst>
          </p:cNvPr>
          <p:cNvSpPr/>
          <p:nvPr/>
        </p:nvSpPr>
        <p:spPr>
          <a:xfrm>
            <a:off x="78377" y="1619793"/>
            <a:ext cx="5529943" cy="670560"/>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884A692-DE88-4903-86F2-3B34221A56D6}"/>
              </a:ext>
            </a:extLst>
          </p:cNvPr>
          <p:cNvSpPr/>
          <p:nvPr/>
        </p:nvSpPr>
        <p:spPr>
          <a:xfrm>
            <a:off x="78376" y="2360021"/>
            <a:ext cx="5529943" cy="1184367"/>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B8A462D-54D1-437B-9F1B-A3B7310C479C}"/>
              </a:ext>
            </a:extLst>
          </p:cNvPr>
          <p:cNvSpPr/>
          <p:nvPr/>
        </p:nvSpPr>
        <p:spPr>
          <a:xfrm>
            <a:off x="78376" y="3614057"/>
            <a:ext cx="5529943" cy="896984"/>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2E47C3A-0D4E-4A1B-8B4B-974F4D7084D8}"/>
              </a:ext>
            </a:extLst>
          </p:cNvPr>
          <p:cNvSpPr/>
          <p:nvPr/>
        </p:nvSpPr>
        <p:spPr>
          <a:xfrm>
            <a:off x="78376" y="4567648"/>
            <a:ext cx="5529943" cy="735872"/>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Image 8">
            <a:extLst>
              <a:ext uri="{FF2B5EF4-FFF2-40B4-BE49-F238E27FC236}">
                <a16:creationId xmlns:a16="http://schemas.microsoft.com/office/drawing/2014/main" id="{D2C1144C-E3F7-4518-803E-04E6FCBD34AD}"/>
              </a:ext>
            </a:extLst>
          </p:cNvPr>
          <p:cNvPicPr>
            <a:picLocks noChangeAspect="1"/>
          </p:cNvPicPr>
          <p:nvPr/>
        </p:nvPicPr>
        <p:blipFill>
          <a:blip r:embed="rId2"/>
          <a:stretch>
            <a:fillRect/>
          </a:stretch>
        </p:blipFill>
        <p:spPr>
          <a:xfrm>
            <a:off x="9203371" y="0"/>
            <a:ext cx="3058297" cy="6858000"/>
          </a:xfrm>
          <a:prstGeom prst="rect">
            <a:avLst/>
          </a:prstGeom>
        </p:spPr>
      </p:pic>
      <p:sp>
        <p:nvSpPr>
          <p:cNvPr id="10" name="Rectangle 9">
            <a:extLst>
              <a:ext uri="{FF2B5EF4-FFF2-40B4-BE49-F238E27FC236}">
                <a16:creationId xmlns:a16="http://schemas.microsoft.com/office/drawing/2014/main" id="{8CC7CD49-286A-4706-9F54-363721A8ABF9}"/>
              </a:ext>
            </a:extLst>
          </p:cNvPr>
          <p:cNvSpPr/>
          <p:nvPr/>
        </p:nvSpPr>
        <p:spPr>
          <a:xfrm>
            <a:off x="9034730" y="-1"/>
            <a:ext cx="3204754" cy="1358537"/>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E2207DE7-AB01-4647-9E61-AE037604F7C1}"/>
              </a:ext>
            </a:extLst>
          </p:cNvPr>
          <p:cNvSpPr/>
          <p:nvPr/>
        </p:nvSpPr>
        <p:spPr>
          <a:xfrm>
            <a:off x="9034730" y="1358536"/>
            <a:ext cx="3204754" cy="1105990"/>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7C8DF9C-FFEC-476C-93DC-B2A393DAB799}"/>
              </a:ext>
            </a:extLst>
          </p:cNvPr>
          <p:cNvSpPr/>
          <p:nvPr/>
        </p:nvSpPr>
        <p:spPr>
          <a:xfrm>
            <a:off x="9034730" y="2464526"/>
            <a:ext cx="3204754" cy="1105990"/>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47B4BE7B-FA77-4E92-A4C1-443A2A469710}"/>
              </a:ext>
            </a:extLst>
          </p:cNvPr>
          <p:cNvSpPr/>
          <p:nvPr/>
        </p:nvSpPr>
        <p:spPr>
          <a:xfrm>
            <a:off x="9034730" y="3570516"/>
            <a:ext cx="3204754" cy="3287483"/>
          </a:xfrm>
          <a:prstGeom prst="rect">
            <a:avLst/>
          </a:prstGeom>
          <a:noFill/>
          <a:ln w="1905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5" name="Connecteur droit avec flèche 14">
            <a:extLst>
              <a:ext uri="{FF2B5EF4-FFF2-40B4-BE49-F238E27FC236}">
                <a16:creationId xmlns:a16="http://schemas.microsoft.com/office/drawing/2014/main" id="{563EF148-A94F-4CFE-BE54-E396B84F769C}"/>
              </a:ext>
            </a:extLst>
          </p:cNvPr>
          <p:cNvCxnSpPr>
            <a:stCxn id="4" idx="3"/>
            <a:endCxn id="10" idx="1"/>
          </p:cNvCxnSpPr>
          <p:nvPr/>
        </p:nvCxnSpPr>
        <p:spPr>
          <a:xfrm flipV="1">
            <a:off x="5608320" y="679268"/>
            <a:ext cx="3426410" cy="1275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8F29CFE8-55F7-47A6-9ED7-603A5927A859}"/>
              </a:ext>
            </a:extLst>
          </p:cNvPr>
          <p:cNvCxnSpPr>
            <a:stCxn id="5" idx="3"/>
            <a:endCxn id="11" idx="1"/>
          </p:cNvCxnSpPr>
          <p:nvPr/>
        </p:nvCxnSpPr>
        <p:spPr>
          <a:xfrm flipV="1">
            <a:off x="5608319" y="1911531"/>
            <a:ext cx="3426411" cy="104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41E75EF6-7B80-4A5F-807C-A5DB699A66E7}"/>
              </a:ext>
            </a:extLst>
          </p:cNvPr>
          <p:cNvCxnSpPr>
            <a:stCxn id="6" idx="3"/>
            <a:endCxn id="12" idx="1"/>
          </p:cNvCxnSpPr>
          <p:nvPr/>
        </p:nvCxnSpPr>
        <p:spPr>
          <a:xfrm flipV="1">
            <a:off x="5608319" y="3017521"/>
            <a:ext cx="3426411" cy="1045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9CA821DD-235B-4484-BDCF-2F53DFAF118C}"/>
              </a:ext>
            </a:extLst>
          </p:cNvPr>
          <p:cNvCxnSpPr>
            <a:stCxn id="7" idx="3"/>
            <a:endCxn id="13" idx="1"/>
          </p:cNvCxnSpPr>
          <p:nvPr/>
        </p:nvCxnSpPr>
        <p:spPr>
          <a:xfrm>
            <a:off x="5608319" y="4935584"/>
            <a:ext cx="3426411" cy="27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82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C5A5D38-FDAE-4449-BF26-DE32921FECC1}"/>
              </a:ext>
            </a:extLst>
          </p:cNvPr>
          <p:cNvPicPr>
            <a:picLocks noChangeAspect="1"/>
          </p:cNvPicPr>
          <p:nvPr/>
        </p:nvPicPr>
        <p:blipFill>
          <a:blip r:embed="rId2"/>
          <a:stretch>
            <a:fillRect/>
          </a:stretch>
        </p:blipFill>
        <p:spPr>
          <a:xfrm>
            <a:off x="327366" y="627564"/>
            <a:ext cx="4674670" cy="6230436"/>
          </a:xfrm>
          <a:prstGeom prst="rect">
            <a:avLst/>
          </a:prstGeom>
        </p:spPr>
      </p:pic>
      <p:sp>
        <p:nvSpPr>
          <p:cNvPr id="3" name="Rectangle 2">
            <a:extLst>
              <a:ext uri="{FF2B5EF4-FFF2-40B4-BE49-F238E27FC236}">
                <a16:creationId xmlns:a16="http://schemas.microsoft.com/office/drawing/2014/main" id="{D89F469E-0202-4E9C-AC6A-18BC04EB63B8}"/>
              </a:ext>
            </a:extLst>
          </p:cNvPr>
          <p:cNvSpPr/>
          <p:nvPr/>
        </p:nvSpPr>
        <p:spPr>
          <a:xfrm>
            <a:off x="327366" y="627564"/>
            <a:ext cx="3826903" cy="494452"/>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73ACB8D-64BC-42C4-B042-ECAB7D9846CA}"/>
              </a:ext>
            </a:extLst>
          </p:cNvPr>
          <p:cNvSpPr/>
          <p:nvPr/>
        </p:nvSpPr>
        <p:spPr>
          <a:xfrm>
            <a:off x="327366" y="1177812"/>
            <a:ext cx="3826903" cy="306830"/>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2AAE972D-2DE1-47BF-A4EE-F9D20D4288A3}"/>
              </a:ext>
            </a:extLst>
          </p:cNvPr>
          <p:cNvSpPr/>
          <p:nvPr/>
        </p:nvSpPr>
        <p:spPr>
          <a:xfrm>
            <a:off x="327366" y="1602304"/>
            <a:ext cx="3826903" cy="1348509"/>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0EF057EF-5E8F-4829-B055-FC8EE1C10BB4}"/>
              </a:ext>
            </a:extLst>
          </p:cNvPr>
          <p:cNvSpPr/>
          <p:nvPr/>
        </p:nvSpPr>
        <p:spPr>
          <a:xfrm>
            <a:off x="327366" y="3025462"/>
            <a:ext cx="3826903" cy="2144492"/>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8C97C0A-13B3-485D-A55A-23DD3BD54A51}"/>
              </a:ext>
            </a:extLst>
          </p:cNvPr>
          <p:cNvSpPr/>
          <p:nvPr/>
        </p:nvSpPr>
        <p:spPr>
          <a:xfrm>
            <a:off x="327366" y="5236438"/>
            <a:ext cx="3826903" cy="977226"/>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37EAC29-F7C0-4871-9FCD-DCC32AC14866}"/>
              </a:ext>
            </a:extLst>
          </p:cNvPr>
          <p:cNvSpPr/>
          <p:nvPr/>
        </p:nvSpPr>
        <p:spPr>
          <a:xfrm>
            <a:off x="327366" y="6250431"/>
            <a:ext cx="3826903" cy="570245"/>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D232ACF5-5A48-45F7-B1A9-EC8C5005E1BF}"/>
              </a:ext>
            </a:extLst>
          </p:cNvPr>
          <p:cNvSpPr txBox="1"/>
          <p:nvPr/>
        </p:nvSpPr>
        <p:spPr>
          <a:xfrm>
            <a:off x="5530486" y="690124"/>
            <a:ext cx="1530227" cy="369332"/>
          </a:xfrm>
          <a:prstGeom prst="rect">
            <a:avLst/>
          </a:prstGeom>
          <a:noFill/>
        </p:spPr>
        <p:txBody>
          <a:bodyPr wrap="none" rtlCol="0">
            <a:spAutoFit/>
          </a:bodyPr>
          <a:lstStyle/>
          <a:p>
            <a:r>
              <a:rPr lang="fr-FR"/>
              <a:t>Atome </a:t>
            </a:r>
            <a:r>
              <a:rPr lang="fr-FR" err="1"/>
              <a:t>SGStep</a:t>
            </a:r>
            <a:endParaRPr lang="fr-FR"/>
          </a:p>
        </p:txBody>
      </p:sp>
      <p:sp>
        <p:nvSpPr>
          <p:cNvPr id="10" name="ZoneTexte 9">
            <a:extLst>
              <a:ext uri="{FF2B5EF4-FFF2-40B4-BE49-F238E27FC236}">
                <a16:creationId xmlns:a16="http://schemas.microsoft.com/office/drawing/2014/main" id="{AF272E68-750A-4CB5-8DFD-4CF6D70C847D}"/>
              </a:ext>
            </a:extLst>
          </p:cNvPr>
          <p:cNvSpPr txBox="1"/>
          <p:nvPr/>
        </p:nvSpPr>
        <p:spPr>
          <a:xfrm>
            <a:off x="5530486" y="2091892"/>
            <a:ext cx="2571473" cy="369332"/>
          </a:xfrm>
          <a:prstGeom prst="rect">
            <a:avLst/>
          </a:prstGeom>
          <a:noFill/>
        </p:spPr>
        <p:txBody>
          <a:bodyPr wrap="none" rtlCol="0">
            <a:spAutoFit/>
          </a:bodyPr>
          <a:lstStyle/>
          <a:p>
            <a:r>
              <a:rPr lang="fr-FR" err="1"/>
              <a:t>Organism</a:t>
            </a:r>
            <a:r>
              <a:rPr lang="fr-FR"/>
              <a:t> : </a:t>
            </a:r>
            <a:r>
              <a:rPr lang="fr-FR" err="1"/>
              <a:t>NewCardView</a:t>
            </a:r>
            <a:endParaRPr lang="fr-FR"/>
          </a:p>
        </p:txBody>
      </p:sp>
      <p:sp>
        <p:nvSpPr>
          <p:cNvPr id="11" name="ZoneTexte 10">
            <a:extLst>
              <a:ext uri="{FF2B5EF4-FFF2-40B4-BE49-F238E27FC236}">
                <a16:creationId xmlns:a16="http://schemas.microsoft.com/office/drawing/2014/main" id="{10DEF5AB-2C43-4BC5-813C-F85B01EC6A3A}"/>
              </a:ext>
            </a:extLst>
          </p:cNvPr>
          <p:cNvSpPr txBox="1"/>
          <p:nvPr/>
        </p:nvSpPr>
        <p:spPr>
          <a:xfrm>
            <a:off x="5536247" y="3908471"/>
            <a:ext cx="3077317" cy="369332"/>
          </a:xfrm>
          <a:prstGeom prst="rect">
            <a:avLst/>
          </a:prstGeom>
          <a:noFill/>
        </p:spPr>
        <p:txBody>
          <a:bodyPr wrap="none" rtlCol="0">
            <a:spAutoFit/>
          </a:bodyPr>
          <a:lstStyle/>
          <a:p>
            <a:r>
              <a:rPr lang="fr-FR" err="1"/>
              <a:t>Organism</a:t>
            </a:r>
            <a:r>
              <a:rPr lang="fr-FR"/>
              <a:t> : </a:t>
            </a:r>
            <a:r>
              <a:rPr lang="fr-FR" err="1"/>
              <a:t>CharacteristicsView</a:t>
            </a:r>
            <a:endParaRPr lang="fr-FR"/>
          </a:p>
        </p:txBody>
      </p:sp>
      <p:sp>
        <p:nvSpPr>
          <p:cNvPr id="12" name="ZoneTexte 11">
            <a:extLst>
              <a:ext uri="{FF2B5EF4-FFF2-40B4-BE49-F238E27FC236}">
                <a16:creationId xmlns:a16="http://schemas.microsoft.com/office/drawing/2014/main" id="{22E3E49F-B8E1-4C96-8B6C-70CFA10F2C36}"/>
              </a:ext>
            </a:extLst>
          </p:cNvPr>
          <p:cNvSpPr txBox="1"/>
          <p:nvPr/>
        </p:nvSpPr>
        <p:spPr>
          <a:xfrm>
            <a:off x="5530486" y="5540385"/>
            <a:ext cx="2476897" cy="369332"/>
          </a:xfrm>
          <a:prstGeom prst="rect">
            <a:avLst/>
          </a:prstGeom>
          <a:noFill/>
        </p:spPr>
        <p:txBody>
          <a:bodyPr wrap="none" rtlCol="0">
            <a:spAutoFit/>
          </a:bodyPr>
          <a:lstStyle/>
          <a:p>
            <a:r>
              <a:rPr lang="fr-FR" err="1"/>
              <a:t>Organism</a:t>
            </a:r>
            <a:r>
              <a:rPr lang="fr-FR"/>
              <a:t> : </a:t>
            </a:r>
            <a:r>
              <a:rPr lang="fr-FR" err="1"/>
              <a:t>DeliveryView</a:t>
            </a:r>
            <a:endParaRPr lang="fr-FR"/>
          </a:p>
        </p:txBody>
      </p:sp>
      <p:sp>
        <p:nvSpPr>
          <p:cNvPr id="13" name="ZoneTexte 12">
            <a:extLst>
              <a:ext uri="{FF2B5EF4-FFF2-40B4-BE49-F238E27FC236}">
                <a16:creationId xmlns:a16="http://schemas.microsoft.com/office/drawing/2014/main" id="{0945D921-C7D8-48B0-B9B6-B417E4C46DAB}"/>
              </a:ext>
            </a:extLst>
          </p:cNvPr>
          <p:cNvSpPr txBox="1"/>
          <p:nvPr/>
        </p:nvSpPr>
        <p:spPr>
          <a:xfrm>
            <a:off x="5530486" y="6350887"/>
            <a:ext cx="2376035" cy="369332"/>
          </a:xfrm>
          <a:prstGeom prst="rect">
            <a:avLst/>
          </a:prstGeom>
          <a:noFill/>
        </p:spPr>
        <p:txBody>
          <a:bodyPr wrap="none" rtlCol="0">
            <a:spAutoFit/>
          </a:bodyPr>
          <a:lstStyle/>
          <a:p>
            <a:r>
              <a:rPr lang="fr-FR" err="1"/>
              <a:t>Molecule</a:t>
            </a:r>
            <a:r>
              <a:rPr lang="fr-FR"/>
              <a:t> : </a:t>
            </a:r>
            <a:r>
              <a:rPr lang="fr-FR" err="1"/>
              <a:t>EtapeFooter</a:t>
            </a:r>
            <a:endParaRPr lang="fr-FR"/>
          </a:p>
        </p:txBody>
      </p:sp>
      <p:cxnSp>
        <p:nvCxnSpPr>
          <p:cNvPr id="14" name="Connecteur droit avec flèche 13">
            <a:extLst>
              <a:ext uri="{FF2B5EF4-FFF2-40B4-BE49-F238E27FC236}">
                <a16:creationId xmlns:a16="http://schemas.microsoft.com/office/drawing/2014/main" id="{3F7A741F-2E6A-48CF-A819-63BF34639112}"/>
              </a:ext>
            </a:extLst>
          </p:cNvPr>
          <p:cNvCxnSpPr>
            <a:cxnSpLocks/>
            <a:stCxn id="3" idx="3"/>
            <a:endCxn id="9" idx="1"/>
          </p:cNvCxnSpPr>
          <p:nvPr/>
        </p:nvCxnSpPr>
        <p:spPr>
          <a:xfrm>
            <a:off x="4154269" y="874790"/>
            <a:ext cx="1376217" cy="0"/>
          </a:xfrm>
          <a:prstGeom prst="straightConnector1">
            <a:avLst/>
          </a:prstGeom>
          <a:ln>
            <a:solidFill>
              <a:srgbClr val="C00000"/>
            </a:solidFill>
            <a:prstDash val="lgDashDotDot"/>
            <a:tailEnd type="triangle"/>
          </a:ln>
        </p:spPr>
        <p:style>
          <a:lnRef idx="3">
            <a:schemeClr val="accent6"/>
          </a:lnRef>
          <a:fillRef idx="0">
            <a:schemeClr val="accent6"/>
          </a:fillRef>
          <a:effectRef idx="2">
            <a:schemeClr val="accent6"/>
          </a:effectRef>
          <a:fontRef idx="minor">
            <a:schemeClr val="tx1"/>
          </a:fontRef>
        </p:style>
      </p:cxnSp>
      <p:cxnSp>
        <p:nvCxnSpPr>
          <p:cNvPr id="15" name="Connecteur droit avec flèche 14">
            <a:extLst>
              <a:ext uri="{FF2B5EF4-FFF2-40B4-BE49-F238E27FC236}">
                <a16:creationId xmlns:a16="http://schemas.microsoft.com/office/drawing/2014/main" id="{6AAE86C3-779B-40D5-A1B9-27E759DEA6F9}"/>
              </a:ext>
            </a:extLst>
          </p:cNvPr>
          <p:cNvCxnSpPr>
            <a:stCxn id="5" idx="3"/>
            <a:endCxn id="10" idx="1"/>
          </p:cNvCxnSpPr>
          <p:nvPr/>
        </p:nvCxnSpPr>
        <p:spPr>
          <a:xfrm flipV="1">
            <a:off x="4154269" y="2276558"/>
            <a:ext cx="1376217" cy="1"/>
          </a:xfrm>
          <a:prstGeom prst="straightConnector1">
            <a:avLst/>
          </a:prstGeom>
          <a:ln>
            <a:solidFill>
              <a:srgbClr val="C00000"/>
            </a:solidFill>
            <a:prstDash val="lgDashDotDot"/>
            <a:tailEnd type="triangle"/>
          </a:ln>
        </p:spPr>
        <p:style>
          <a:lnRef idx="3">
            <a:schemeClr val="accent6"/>
          </a:lnRef>
          <a:fillRef idx="0">
            <a:schemeClr val="accent6"/>
          </a:fillRef>
          <a:effectRef idx="2">
            <a:schemeClr val="accent6"/>
          </a:effectRef>
          <a:fontRef idx="minor">
            <a:schemeClr val="tx1"/>
          </a:fontRef>
        </p:style>
      </p:cxnSp>
      <p:cxnSp>
        <p:nvCxnSpPr>
          <p:cNvPr id="16" name="Connecteur droit avec flèche 15">
            <a:extLst>
              <a:ext uri="{FF2B5EF4-FFF2-40B4-BE49-F238E27FC236}">
                <a16:creationId xmlns:a16="http://schemas.microsoft.com/office/drawing/2014/main" id="{D0D1DFB1-215B-46BF-8C54-C72E3F22F700}"/>
              </a:ext>
            </a:extLst>
          </p:cNvPr>
          <p:cNvCxnSpPr>
            <a:cxnSpLocks/>
            <a:stCxn id="6" idx="3"/>
            <a:endCxn id="11" idx="1"/>
          </p:cNvCxnSpPr>
          <p:nvPr/>
        </p:nvCxnSpPr>
        <p:spPr>
          <a:xfrm flipV="1">
            <a:off x="4154269" y="4093137"/>
            <a:ext cx="1381978" cy="4571"/>
          </a:xfrm>
          <a:prstGeom prst="straightConnector1">
            <a:avLst/>
          </a:prstGeom>
          <a:ln>
            <a:solidFill>
              <a:srgbClr val="C00000"/>
            </a:solidFill>
            <a:prstDash val="lgDashDotDot"/>
            <a:tailEnd type="triangle"/>
          </a:ln>
        </p:spPr>
        <p:style>
          <a:lnRef idx="3">
            <a:schemeClr val="accent6"/>
          </a:lnRef>
          <a:fillRef idx="0">
            <a:schemeClr val="accent6"/>
          </a:fillRef>
          <a:effectRef idx="2">
            <a:schemeClr val="accent6"/>
          </a:effectRef>
          <a:fontRef idx="minor">
            <a:schemeClr val="tx1"/>
          </a:fontRef>
        </p:style>
      </p:cxnSp>
      <p:cxnSp>
        <p:nvCxnSpPr>
          <p:cNvPr id="17" name="Connecteur droit avec flèche 16">
            <a:extLst>
              <a:ext uri="{FF2B5EF4-FFF2-40B4-BE49-F238E27FC236}">
                <a16:creationId xmlns:a16="http://schemas.microsoft.com/office/drawing/2014/main" id="{875FD026-F55E-47D5-93BE-3ED7DDEABE3C}"/>
              </a:ext>
            </a:extLst>
          </p:cNvPr>
          <p:cNvCxnSpPr>
            <a:stCxn id="7" idx="3"/>
            <a:endCxn id="12" idx="1"/>
          </p:cNvCxnSpPr>
          <p:nvPr/>
        </p:nvCxnSpPr>
        <p:spPr>
          <a:xfrm>
            <a:off x="4154269" y="5725051"/>
            <a:ext cx="1376217" cy="0"/>
          </a:xfrm>
          <a:prstGeom prst="straightConnector1">
            <a:avLst/>
          </a:prstGeom>
          <a:ln>
            <a:solidFill>
              <a:srgbClr val="C00000"/>
            </a:solidFill>
            <a:prstDash val="lgDashDotDot"/>
            <a:tailEnd type="triangle"/>
          </a:ln>
        </p:spPr>
        <p:style>
          <a:lnRef idx="3">
            <a:schemeClr val="accent6"/>
          </a:lnRef>
          <a:fillRef idx="0">
            <a:schemeClr val="accent6"/>
          </a:fillRef>
          <a:effectRef idx="2">
            <a:schemeClr val="accent6"/>
          </a:effectRef>
          <a:fontRef idx="minor">
            <a:schemeClr val="tx1"/>
          </a:fontRef>
        </p:style>
      </p:cxnSp>
      <p:cxnSp>
        <p:nvCxnSpPr>
          <p:cNvPr id="18" name="Connecteur droit avec flèche 17">
            <a:extLst>
              <a:ext uri="{FF2B5EF4-FFF2-40B4-BE49-F238E27FC236}">
                <a16:creationId xmlns:a16="http://schemas.microsoft.com/office/drawing/2014/main" id="{1E620439-B5DC-4020-B0FB-E5B110E2F24E}"/>
              </a:ext>
            </a:extLst>
          </p:cNvPr>
          <p:cNvCxnSpPr>
            <a:stCxn id="8" idx="3"/>
            <a:endCxn id="13" idx="1"/>
          </p:cNvCxnSpPr>
          <p:nvPr/>
        </p:nvCxnSpPr>
        <p:spPr>
          <a:xfrm flipV="1">
            <a:off x="4154269" y="6535553"/>
            <a:ext cx="1376217" cy="1"/>
          </a:xfrm>
          <a:prstGeom prst="straightConnector1">
            <a:avLst/>
          </a:prstGeom>
          <a:ln>
            <a:solidFill>
              <a:srgbClr val="C00000"/>
            </a:solidFill>
            <a:prstDash val="lgDashDotDot"/>
            <a:tailEnd type="triangle"/>
          </a:ln>
        </p:spPr>
        <p:style>
          <a:lnRef idx="3">
            <a:schemeClr val="accent6"/>
          </a:lnRef>
          <a:fillRef idx="0">
            <a:schemeClr val="accent6"/>
          </a:fillRef>
          <a:effectRef idx="2">
            <a:schemeClr val="accent6"/>
          </a:effectRef>
          <a:fontRef idx="minor">
            <a:schemeClr val="tx1"/>
          </a:fontRef>
        </p:style>
      </p:cxnSp>
      <p:sp>
        <p:nvSpPr>
          <p:cNvPr id="19" name="Accolade fermante 18">
            <a:extLst>
              <a:ext uri="{FF2B5EF4-FFF2-40B4-BE49-F238E27FC236}">
                <a16:creationId xmlns:a16="http://schemas.microsoft.com/office/drawing/2014/main" id="{73352627-7B82-4C38-A23E-5203823BD036}"/>
              </a:ext>
            </a:extLst>
          </p:cNvPr>
          <p:cNvSpPr/>
          <p:nvPr/>
        </p:nvSpPr>
        <p:spPr>
          <a:xfrm>
            <a:off x="9971742" y="1116996"/>
            <a:ext cx="526473" cy="54760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ZoneTexte 19">
            <a:extLst>
              <a:ext uri="{FF2B5EF4-FFF2-40B4-BE49-F238E27FC236}">
                <a16:creationId xmlns:a16="http://schemas.microsoft.com/office/drawing/2014/main" id="{0A5B7883-EB06-4959-9299-C43874B8AA06}"/>
              </a:ext>
            </a:extLst>
          </p:cNvPr>
          <p:cNvSpPr txBox="1"/>
          <p:nvPr/>
        </p:nvSpPr>
        <p:spPr>
          <a:xfrm>
            <a:off x="9781029" y="3531878"/>
            <a:ext cx="1087157" cy="276999"/>
          </a:xfrm>
          <a:prstGeom prst="rect">
            <a:avLst/>
          </a:prstGeom>
          <a:noFill/>
        </p:spPr>
        <p:txBody>
          <a:bodyPr wrap="none" rtlCol="0">
            <a:spAutoFit/>
          </a:bodyPr>
          <a:lstStyle/>
          <a:p>
            <a:r>
              <a:rPr lang="fr-FR" sz="1200" err="1"/>
              <a:t>SummaryView</a:t>
            </a:r>
            <a:endParaRPr lang="fr-FR" sz="1200"/>
          </a:p>
        </p:txBody>
      </p:sp>
      <p:sp>
        <p:nvSpPr>
          <p:cNvPr id="21" name="Accolade fermante 20">
            <a:extLst>
              <a:ext uri="{FF2B5EF4-FFF2-40B4-BE49-F238E27FC236}">
                <a16:creationId xmlns:a16="http://schemas.microsoft.com/office/drawing/2014/main" id="{C1B8CCAA-10EF-419F-8671-030B2129E73B}"/>
              </a:ext>
            </a:extLst>
          </p:cNvPr>
          <p:cNvSpPr/>
          <p:nvPr/>
        </p:nvSpPr>
        <p:spPr>
          <a:xfrm>
            <a:off x="11071423" y="1116996"/>
            <a:ext cx="526473" cy="54760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ZoneTexte 21">
            <a:extLst>
              <a:ext uri="{FF2B5EF4-FFF2-40B4-BE49-F238E27FC236}">
                <a16:creationId xmlns:a16="http://schemas.microsoft.com/office/drawing/2014/main" id="{9DCBCBA8-6C1F-43FB-8B7B-887C0F17F485}"/>
              </a:ext>
            </a:extLst>
          </p:cNvPr>
          <p:cNvSpPr txBox="1"/>
          <p:nvPr/>
        </p:nvSpPr>
        <p:spPr>
          <a:xfrm>
            <a:off x="10721157" y="4172831"/>
            <a:ext cx="1227003" cy="307777"/>
          </a:xfrm>
          <a:prstGeom prst="rect">
            <a:avLst/>
          </a:prstGeom>
          <a:noFill/>
        </p:spPr>
        <p:txBody>
          <a:bodyPr wrap="none" rtlCol="0">
            <a:spAutoFit/>
          </a:bodyPr>
          <a:lstStyle/>
          <a:p>
            <a:r>
              <a:rPr lang="fr-FR" sz="1400" err="1"/>
              <a:t>SummaryPage</a:t>
            </a:r>
            <a:endParaRPr lang="fr-FR" sz="1400"/>
          </a:p>
        </p:txBody>
      </p:sp>
      <p:cxnSp>
        <p:nvCxnSpPr>
          <p:cNvPr id="23" name="Connecteur droit avec flèche 22">
            <a:extLst>
              <a:ext uri="{FF2B5EF4-FFF2-40B4-BE49-F238E27FC236}">
                <a16:creationId xmlns:a16="http://schemas.microsoft.com/office/drawing/2014/main" id="{5EB51ACC-0CD6-4EEB-8194-978A5CE06E0D}"/>
              </a:ext>
            </a:extLst>
          </p:cNvPr>
          <p:cNvCxnSpPr>
            <a:cxnSpLocks/>
            <a:stCxn id="4" idx="3"/>
            <a:endCxn id="24" idx="1"/>
          </p:cNvCxnSpPr>
          <p:nvPr/>
        </p:nvCxnSpPr>
        <p:spPr>
          <a:xfrm flipV="1">
            <a:off x="4154269" y="1325196"/>
            <a:ext cx="1391033" cy="6031"/>
          </a:xfrm>
          <a:prstGeom prst="straightConnector1">
            <a:avLst/>
          </a:prstGeom>
          <a:ln>
            <a:solidFill>
              <a:srgbClr val="C00000"/>
            </a:solidFill>
            <a:prstDash val="lgDashDotDot"/>
            <a:tailEnd type="triangle"/>
          </a:ln>
        </p:spPr>
        <p:style>
          <a:lnRef idx="3">
            <a:schemeClr val="accent6"/>
          </a:lnRef>
          <a:fillRef idx="0">
            <a:schemeClr val="accent6"/>
          </a:fillRef>
          <a:effectRef idx="2">
            <a:schemeClr val="accent6"/>
          </a:effectRef>
          <a:fontRef idx="minor">
            <a:schemeClr val="tx1"/>
          </a:fontRef>
        </p:style>
      </p:cxnSp>
      <p:sp>
        <p:nvSpPr>
          <p:cNvPr id="24" name="ZoneTexte 23">
            <a:extLst>
              <a:ext uri="{FF2B5EF4-FFF2-40B4-BE49-F238E27FC236}">
                <a16:creationId xmlns:a16="http://schemas.microsoft.com/office/drawing/2014/main" id="{69AA0EDD-B1F0-4E5D-9979-E046A5163230}"/>
              </a:ext>
            </a:extLst>
          </p:cNvPr>
          <p:cNvSpPr txBox="1"/>
          <p:nvPr/>
        </p:nvSpPr>
        <p:spPr>
          <a:xfrm>
            <a:off x="5545302" y="1140530"/>
            <a:ext cx="1521955" cy="369332"/>
          </a:xfrm>
          <a:prstGeom prst="rect">
            <a:avLst/>
          </a:prstGeom>
          <a:noFill/>
        </p:spPr>
        <p:txBody>
          <a:bodyPr wrap="none" rtlCol="0">
            <a:spAutoFit/>
          </a:bodyPr>
          <a:lstStyle/>
          <a:p>
            <a:r>
              <a:rPr lang="fr-FR"/>
              <a:t>Atome </a:t>
            </a:r>
            <a:r>
              <a:rPr lang="fr-FR" err="1"/>
              <a:t>SGTitle</a:t>
            </a:r>
            <a:endParaRPr lang="fr-FR"/>
          </a:p>
        </p:txBody>
      </p:sp>
    </p:spTree>
    <p:extLst>
      <p:ext uri="{BB962C8B-B14F-4D97-AF65-F5344CB8AC3E}">
        <p14:creationId xmlns:p14="http://schemas.microsoft.com/office/powerpoint/2010/main" val="96494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837BB2-E660-450C-877A-DC1519A3253A}"/>
              </a:ext>
            </a:extLst>
          </p:cNvPr>
          <p:cNvSpPr>
            <a:spLocks noChangeArrowheads="1"/>
          </p:cNvSpPr>
          <p:nvPr/>
        </p:nvSpPr>
        <p:spPr bwMode="auto">
          <a:xfrm>
            <a:off x="217713" y="273015"/>
            <a:ext cx="5773783" cy="36317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7832"/>
                </a:solidFill>
                <a:effectLst/>
                <a:latin typeface="JetBrains Mono"/>
              </a:rPr>
              <a:t>const </a:t>
            </a:r>
            <a:r>
              <a:rPr kumimoji="0" lang="en-US" altLang="en-US" sz="1000" b="0" i="0" u="none" strike="noStrike" cap="none" normalizeH="0" baseline="0">
                <a:ln>
                  <a:noFill/>
                </a:ln>
                <a:solidFill>
                  <a:srgbClr val="A9B7C6"/>
                </a:solidFill>
                <a:effectLst/>
                <a:latin typeface="JetBrains Mono"/>
              </a:rPr>
              <a:t>HouseNpmInfosView =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FFC66D"/>
                </a:solidFill>
                <a:effectLst/>
                <a:latin typeface="JetBrains Mono"/>
              </a:rPr>
              <a:t>lazy</a:t>
            </a:r>
            <a:r>
              <a:rPr kumimoji="0" lang="en-US" altLang="en-US" sz="1000" b="0" i="0" u="none" strike="noStrike" cap="none" normalizeH="0" baseline="0">
                <a:ln>
                  <a:noFill/>
                </a:ln>
                <a:solidFill>
                  <a:srgbClr val="A9B7C6"/>
                </a:solidFill>
                <a:effectLst/>
                <a:latin typeface="JetBrains Mono"/>
              </a:rPr>
              <a:t>(() =&gt;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CC7832"/>
                </a:solidFill>
                <a:effectLst/>
                <a:latin typeface="JetBrains Mono"/>
              </a:rPr>
              <a:t>import</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6A8759"/>
                </a:solidFill>
                <a:effectLst/>
                <a:latin typeface="JetBrains Mono"/>
              </a:rPr>
              <a:t>'../npm-lib-infos/HouseNpmLibInfosView'</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const </a:t>
            </a:r>
            <a:r>
              <a:rPr kumimoji="0" lang="en-US" altLang="en-US" sz="1000" b="0" i="0" u="none" strike="noStrike" cap="none" normalizeH="0" baseline="0">
                <a:ln>
                  <a:noFill/>
                </a:ln>
                <a:solidFill>
                  <a:srgbClr val="A9B7C6"/>
                </a:solidFill>
                <a:effectLst/>
                <a:latin typeface="JetBrains Mono"/>
              </a:rPr>
              <a:t>HouseNpmLibUsedOnView =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FFC66D"/>
                </a:solidFill>
                <a:effectLst/>
                <a:latin typeface="JetBrains Mono"/>
              </a:rPr>
              <a:t>lazy</a:t>
            </a:r>
            <a:r>
              <a:rPr kumimoji="0" lang="en-US" altLang="en-US" sz="1000" b="0" i="0" u="none" strike="noStrike" cap="none" normalizeH="0" baseline="0">
                <a:ln>
                  <a:noFill/>
                </a:ln>
                <a:solidFill>
                  <a:srgbClr val="A9B7C6"/>
                </a:solidFill>
                <a:effectLst/>
                <a:latin typeface="JetBrains Mono"/>
              </a:rPr>
              <a:t>(() =&gt;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CC7832"/>
                </a:solidFill>
                <a:effectLst/>
                <a:latin typeface="JetBrains Mono"/>
              </a:rPr>
              <a:t>import</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6A8759"/>
                </a:solidFill>
                <a:effectLst/>
                <a:latin typeface="JetBrains Mono"/>
              </a:rPr>
              <a:t>'../npm-lib-used-on/HouseNpmLibUsedOnView'</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const </a:t>
            </a:r>
            <a:r>
              <a:rPr kumimoji="0" lang="en-US" altLang="en-US" sz="1000" b="0" i="0" u="none" strike="noStrike" cap="none" normalizeH="0" baseline="0">
                <a:ln>
                  <a:noFill/>
                </a:ln>
                <a:solidFill>
                  <a:srgbClr val="A9B7C6"/>
                </a:solidFill>
                <a:effectLst/>
                <a:latin typeface="JetBrains Mono"/>
              </a:rPr>
              <a:t>HouseNpmLibImportedOnView =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FFC66D"/>
                </a:solidFill>
                <a:effectLst/>
                <a:latin typeface="JetBrains Mono"/>
              </a:rPr>
              <a:t>lazy</a:t>
            </a:r>
            <a:r>
              <a:rPr kumimoji="0" lang="en-US" altLang="en-US" sz="1000" b="0" i="0" u="none" strike="noStrike" cap="none" normalizeH="0" baseline="0">
                <a:ln>
                  <a:noFill/>
                </a:ln>
                <a:solidFill>
                  <a:srgbClr val="A9B7C6"/>
                </a:solidFill>
                <a:effectLst/>
                <a:latin typeface="JetBrains Mono"/>
              </a:rPr>
              <a:t>(() =&gt;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CC7832"/>
                </a:solidFill>
                <a:effectLst/>
                <a:latin typeface="JetBrains Mono"/>
              </a:rPr>
              <a:t>import</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6A8759"/>
                </a:solidFill>
                <a:effectLst/>
                <a:latin typeface="JetBrains Mono"/>
              </a:rPr>
              <a:t>'../npm-lib-imported-on/HouseNpmLibImportedOnView'</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const </a:t>
            </a:r>
            <a:r>
              <a:rPr kumimoji="0" lang="en-US" altLang="en-US" sz="1000" b="0" i="0" u="none" strike="noStrike" cap="none" normalizeH="0" baseline="0">
                <a:ln>
                  <a:noFill/>
                </a:ln>
                <a:solidFill>
                  <a:srgbClr val="A9B7C6"/>
                </a:solidFill>
                <a:effectLst/>
                <a:latin typeface="JetBrains Mono"/>
              </a:rPr>
              <a:t>HouseNpmLibTimeline =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FFC66D"/>
                </a:solidFill>
                <a:effectLst/>
                <a:latin typeface="JetBrains Mono"/>
              </a:rPr>
              <a:t>lazy</a:t>
            </a:r>
            <a:r>
              <a:rPr kumimoji="0" lang="en-US" altLang="en-US" sz="1000" b="0" i="0" u="none" strike="noStrike" cap="none" normalizeH="0" baseline="0">
                <a:ln>
                  <a:noFill/>
                </a:ln>
                <a:solidFill>
                  <a:srgbClr val="A9B7C6"/>
                </a:solidFill>
                <a:effectLst/>
                <a:latin typeface="JetBrains Mono"/>
              </a:rPr>
              <a:t>(() =&gt;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CC7832"/>
                </a:solidFill>
                <a:effectLst/>
                <a:latin typeface="JetBrains Mono"/>
              </a:rPr>
              <a:t>import</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6A8759"/>
                </a:solidFill>
                <a:effectLst/>
                <a:latin typeface="JetBrains Mono"/>
              </a:rPr>
              <a:t>'../npm-lib-timeline/HouseNpmLibTimeline'</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CC783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Optimizing the critical rendering path — Raphael Amorim">
            <a:extLst>
              <a:ext uri="{FF2B5EF4-FFF2-40B4-BE49-F238E27FC236}">
                <a16:creationId xmlns:a16="http://schemas.microsoft.com/office/drawing/2014/main" id="{3DFF2D27-9ADF-4F1A-B3F6-5ABAEE64B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904778"/>
            <a:ext cx="5697894" cy="2745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4CE3832-1579-4D89-9643-DF2711B20303}"/>
              </a:ext>
            </a:extLst>
          </p:cNvPr>
          <p:cNvSpPr>
            <a:spLocks noChangeArrowheads="1"/>
          </p:cNvSpPr>
          <p:nvPr/>
        </p:nvSpPr>
        <p:spPr bwMode="auto">
          <a:xfrm>
            <a:off x="6200506" y="273015"/>
            <a:ext cx="5421086" cy="33239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E8BF6A"/>
                </a:solidFill>
                <a:effectLst/>
                <a:latin typeface="JetBrains Mono"/>
              </a:rPr>
              <a:t>&lt;Suspense</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a:t>
            </a:r>
            <a:r>
              <a:rPr kumimoji="0" lang="en-US" altLang="en-US" sz="1000" b="0" i="0" u="none" strike="noStrike" cap="none" normalizeH="0" baseline="0">
                <a:ln>
                  <a:noFill/>
                </a:ln>
                <a:solidFill>
                  <a:srgbClr val="BABABA"/>
                </a:solidFill>
                <a:effectLst/>
                <a:latin typeface="JetBrains Mono"/>
              </a:rPr>
              <a:t>fallback</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E8BF6A"/>
                </a:solidFill>
                <a:effectLst/>
                <a:latin typeface="JetBrains Mono"/>
              </a:rPr>
              <a:t>&lt;SGSpinner </a:t>
            </a:r>
            <a:r>
              <a:rPr kumimoji="0" lang="en-US" altLang="en-US" sz="1000" b="0" i="0" u="none" strike="noStrike" cap="none" normalizeH="0" baseline="0">
                <a:ln>
                  <a:noFill/>
                </a:ln>
                <a:solidFill>
                  <a:srgbClr val="BABABA"/>
                </a:solidFill>
                <a:effectLst/>
                <a:latin typeface="JetBrains Mono"/>
              </a:rPr>
              <a:t>size</a:t>
            </a:r>
            <a:r>
              <a:rPr kumimoji="0" lang="en-US" altLang="en-US" sz="1000" b="0" i="0" u="none" strike="noStrike" cap="none" normalizeH="0" baseline="0">
                <a:ln>
                  <a:noFill/>
                </a:ln>
                <a:solidFill>
                  <a:srgbClr val="6A8759"/>
                </a:solidFill>
                <a:effectLst/>
                <a:latin typeface="JetBrains Mono"/>
              </a:rPr>
              <a:t>="sm" </a:t>
            </a:r>
            <a:r>
              <a:rPr kumimoji="0" lang="en-US" altLang="en-US" sz="1000" b="0" i="0" u="none" strike="noStrike" cap="none" normalizeH="0" baseline="0">
                <a:ln>
                  <a:noFill/>
                </a:ln>
                <a:solidFill>
                  <a:srgbClr val="E8BF6A"/>
                </a:solidFill>
                <a:effectLst/>
                <a:latin typeface="JetBrains Mono"/>
              </a:rPr>
              <a:t>/&gt;</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E8BF6A"/>
                </a:solidFill>
                <a:effectLst/>
                <a:latin typeface="JetBrains Mono"/>
              </a:rPr>
              <a:t>&gt;</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&lt;&gt;</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&lt;HouseNpmInfosView</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a:t>
            </a:r>
            <a:r>
              <a:rPr kumimoji="0" lang="en-US" altLang="en-US" sz="1000" b="0" i="0" u="none" strike="noStrike" cap="none" normalizeH="0" baseline="0">
                <a:ln>
                  <a:noFill/>
                </a:ln>
                <a:solidFill>
                  <a:srgbClr val="BABABA"/>
                </a:solidFill>
                <a:effectLst/>
                <a:latin typeface="JetBrains Mono"/>
              </a:rPr>
              <a:t>npm</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{npm}</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E8BF6A"/>
                </a:solidFill>
                <a:effectLst/>
                <a:latin typeface="JetBrains Mono"/>
              </a:rPr>
              <a:t>/&gt;</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&lt;HouseNpmLibUsedOnView</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a:t>
            </a:r>
            <a:r>
              <a:rPr kumimoji="0" lang="en-US" altLang="en-US" sz="1000" b="0" i="0" u="none" strike="noStrike" cap="none" normalizeH="0" baseline="0">
                <a:ln>
                  <a:noFill/>
                </a:ln>
                <a:solidFill>
                  <a:srgbClr val="BABABA"/>
                </a:solidFill>
                <a:effectLst/>
                <a:latin typeface="JetBrains Mono"/>
              </a:rPr>
              <a:t>usedOnAwtsCount</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{npm?.</a:t>
            </a:r>
            <a:r>
              <a:rPr kumimoji="0" lang="en-US" altLang="en-US" sz="1000" b="0" i="0" u="none" strike="noStrike" cap="none" normalizeH="0" baseline="0">
                <a:ln>
                  <a:noFill/>
                </a:ln>
                <a:solidFill>
                  <a:srgbClr val="9876AA"/>
                </a:solidFill>
                <a:effectLst/>
                <a:latin typeface="JetBrains Mono"/>
              </a:rPr>
              <a:t>usedOnAwtsCount</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BABABA"/>
                </a:solidFill>
                <a:effectLst/>
                <a:latin typeface="JetBrains Mono"/>
              </a:rPr>
              <a:t>usedOnAwts</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{npm?.</a:t>
            </a:r>
            <a:r>
              <a:rPr kumimoji="0" lang="en-US" altLang="en-US" sz="1000" b="0" i="0" u="none" strike="noStrike" cap="none" normalizeH="0" baseline="0">
                <a:ln>
                  <a:noFill/>
                </a:ln>
                <a:solidFill>
                  <a:srgbClr val="9876AA"/>
                </a:solidFill>
                <a:effectLst/>
                <a:latin typeface="JetBrains Mono"/>
              </a:rPr>
              <a:t>usedOnAwts</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BABABA"/>
                </a:solidFill>
                <a:effectLst/>
                <a:latin typeface="JetBrains Mono"/>
              </a:rPr>
              <a:t>onOpenAwtDetailsClicked</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{onOpenAwtDetailsClicked}</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E8BF6A"/>
                </a:solidFill>
                <a:effectLst/>
                <a:latin typeface="JetBrains Mono"/>
              </a:rPr>
              <a:t>/&gt;</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&lt;HouseNpmLibImportedOnView</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a:t>
            </a:r>
            <a:r>
              <a:rPr kumimoji="0" lang="en-US" altLang="en-US" sz="1000" b="0" i="0" u="none" strike="noStrike" cap="none" normalizeH="0" baseline="0">
                <a:ln>
                  <a:noFill/>
                </a:ln>
                <a:solidFill>
                  <a:srgbClr val="BABABA"/>
                </a:solidFill>
                <a:effectLst/>
                <a:latin typeface="JetBrains Mono"/>
              </a:rPr>
              <a:t>importFiles</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{npm?.</a:t>
            </a:r>
            <a:r>
              <a:rPr kumimoji="0" lang="en-US" altLang="en-US" sz="1000" b="0" i="0" u="none" strike="noStrike" cap="none" normalizeH="0" baseline="0">
                <a:ln>
                  <a:noFill/>
                </a:ln>
                <a:solidFill>
                  <a:srgbClr val="9876AA"/>
                </a:solidFill>
                <a:effectLst/>
                <a:latin typeface="JetBrains Mono"/>
              </a:rPr>
              <a:t>importFiles</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BABABA"/>
                </a:solidFill>
                <a:effectLst/>
                <a:latin typeface="JetBrains Mono"/>
              </a:rPr>
              <a:t>importFilesCount</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{npm?.</a:t>
            </a:r>
            <a:r>
              <a:rPr kumimoji="0" lang="en-US" altLang="en-US" sz="1000" b="0" i="0" u="none" strike="noStrike" cap="none" normalizeH="0" baseline="0">
                <a:ln>
                  <a:noFill/>
                </a:ln>
                <a:solidFill>
                  <a:srgbClr val="9876AA"/>
                </a:solidFill>
                <a:effectLst/>
                <a:latin typeface="JetBrains Mono"/>
              </a:rPr>
              <a:t>importFilesCount</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E8BF6A"/>
                </a:solidFill>
                <a:effectLst/>
                <a:latin typeface="JetBrains Mono"/>
              </a:rPr>
              <a:t>/&gt;</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&lt;HouseNpmLibTimeline</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a:t>
            </a:r>
            <a:r>
              <a:rPr kumimoji="0" lang="en-US" altLang="en-US" sz="1000" b="0" i="0" u="none" strike="noStrike" cap="none" normalizeH="0" baseline="0">
                <a:ln>
                  <a:noFill/>
                </a:ln>
                <a:solidFill>
                  <a:srgbClr val="BABABA"/>
                </a:solidFill>
                <a:effectLst/>
                <a:latin typeface="JetBrains Mono"/>
              </a:rPr>
              <a:t>npm</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{npm}</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E8BF6A"/>
                </a:solidFill>
                <a:effectLst/>
                <a:latin typeface="JetBrains Mono"/>
              </a:rPr>
              <a:t>/&gt;</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&lt;/&gt;</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&lt;/Suspense&gt;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DC503BC-857C-4D20-A397-D4309C09443C}"/>
              </a:ext>
            </a:extLst>
          </p:cNvPr>
          <p:cNvSpPr txBox="1"/>
          <p:nvPr/>
        </p:nvSpPr>
        <p:spPr>
          <a:xfrm>
            <a:off x="578498" y="4857811"/>
            <a:ext cx="4622099" cy="707886"/>
          </a:xfrm>
          <a:prstGeom prst="rect">
            <a:avLst/>
          </a:prstGeom>
          <a:noFill/>
        </p:spPr>
        <p:txBody>
          <a:bodyPr wrap="none" rtlCol="0">
            <a:spAutoFit/>
          </a:bodyPr>
          <a:lstStyle/>
          <a:p>
            <a:r>
              <a:rPr lang="fr-FR" sz="4000" dirty="0"/>
              <a:t>Progressive rendering</a:t>
            </a:r>
            <a:endParaRPr lang="en-US" sz="4000" dirty="0"/>
          </a:p>
        </p:txBody>
      </p:sp>
    </p:spTree>
    <p:extLst>
      <p:ext uri="{BB962C8B-B14F-4D97-AF65-F5344CB8AC3E}">
        <p14:creationId xmlns:p14="http://schemas.microsoft.com/office/powerpoint/2010/main" val="409088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376" name="Straight Connector 15366">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377" name="Rectangle 1536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166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8" name="Rectangle 1537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CBD467ED-027A-430B-A636-3E9FE787B436}"/>
              </a:ext>
            </a:extLst>
          </p:cNvPr>
          <p:cNvSpPr txBox="1"/>
          <p:nvPr/>
        </p:nvSpPr>
        <p:spPr>
          <a:xfrm>
            <a:off x="8029319" y="917725"/>
            <a:ext cx="3424739" cy="4852362"/>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800" dirty="0">
                <a:solidFill>
                  <a:srgbClr val="FFFFFF"/>
                </a:solidFill>
              </a:rPr>
              <a:t>Import &amp; Load </a:t>
            </a:r>
          </a:p>
          <a:p>
            <a:pPr defTabSz="914400">
              <a:lnSpc>
                <a:spcPct val="90000"/>
              </a:lnSpc>
              <a:spcAft>
                <a:spcPts val="600"/>
              </a:spcAft>
              <a:buClr>
                <a:schemeClr val="accent1"/>
              </a:buClr>
            </a:pPr>
            <a:r>
              <a:rPr lang="en-US" sz="2800" dirty="0">
                <a:solidFill>
                  <a:srgbClr val="FFFFFF"/>
                </a:solidFill>
              </a:rPr>
              <a:t>On Visibility</a:t>
            </a:r>
          </a:p>
        </p:txBody>
      </p:sp>
      <p:sp>
        <p:nvSpPr>
          <p:cNvPr id="2" name="Rectangle 1">
            <a:extLst>
              <a:ext uri="{FF2B5EF4-FFF2-40B4-BE49-F238E27FC236}">
                <a16:creationId xmlns:a16="http://schemas.microsoft.com/office/drawing/2014/main" id="{CDC71655-DA94-4BE2-A4D0-60D9EDD6E42F}"/>
              </a:ext>
            </a:extLst>
          </p:cNvPr>
          <p:cNvSpPr>
            <a:spLocks noChangeArrowheads="1"/>
          </p:cNvSpPr>
          <p:nvPr/>
        </p:nvSpPr>
        <p:spPr bwMode="auto">
          <a:xfrm>
            <a:off x="326844" y="-510"/>
            <a:ext cx="4499702" cy="455509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E8BF6A"/>
                </a:solidFill>
                <a:effectLst/>
                <a:latin typeface="JetBrains Mono"/>
              </a:rPr>
              <a:t>&lt;Suspense</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a:ln>
                  <a:noFill/>
                </a:ln>
                <a:solidFill>
                  <a:srgbClr val="BABABA"/>
                </a:solidFill>
                <a:effectLst/>
                <a:latin typeface="JetBrains Mono"/>
              </a:rPr>
              <a:t>fallback</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E8BF6A"/>
                </a:solidFill>
                <a:effectLst/>
                <a:latin typeface="JetBrains Mono"/>
              </a:rPr>
              <a:t>&lt;</a:t>
            </a:r>
            <a:r>
              <a:rPr kumimoji="0" lang="en-US" altLang="en-US" sz="1000" b="0" i="0" u="none" strike="noStrike" cap="none" normalizeH="0" baseline="0" dirty="0" err="1">
                <a:ln>
                  <a:noFill/>
                </a:ln>
                <a:solidFill>
                  <a:srgbClr val="E8BF6A"/>
                </a:solidFill>
                <a:effectLst/>
                <a:latin typeface="JetBrains Mono"/>
              </a:rPr>
              <a:t>SGSpinner</a:t>
            </a: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a:ln>
                  <a:noFill/>
                </a:ln>
                <a:solidFill>
                  <a:srgbClr val="BABABA"/>
                </a:solidFill>
                <a:effectLst/>
                <a:latin typeface="JetBrains Mono"/>
              </a:rPr>
              <a:t>size</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err="1">
                <a:ln>
                  <a:noFill/>
                </a:ln>
                <a:solidFill>
                  <a:srgbClr val="6A8759"/>
                </a:solidFill>
                <a:effectLst/>
                <a:latin typeface="JetBrains Mono"/>
              </a:rPr>
              <a:t>sm</a:t>
            </a:r>
            <a:r>
              <a:rPr kumimoji="0" lang="en-US" altLang="en-US" sz="1000" b="0" i="0" u="none" strike="noStrike" cap="none" normalizeH="0" baseline="0" dirty="0">
                <a:ln>
                  <a:noFill/>
                </a:ln>
                <a:solidFill>
                  <a:srgbClr val="6A8759"/>
                </a:solidFill>
                <a:effectLst/>
                <a:latin typeface="JetBrains Mono"/>
              </a:rPr>
              <a:t>" </a:t>
            </a:r>
            <a:r>
              <a:rPr kumimoji="0" lang="en-US" altLang="en-US" sz="1000" b="0" i="0" u="none" strike="noStrike" cap="none" normalizeH="0" baseline="0" dirty="0">
                <a:ln>
                  <a:noFill/>
                </a:ln>
                <a:solidFill>
                  <a:srgbClr val="E8BF6A"/>
                </a:solidFill>
                <a:effectLst/>
                <a:latin typeface="JetBrains Mono"/>
              </a:rPr>
              <a:t>/&gt;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E8BF6A"/>
                </a:solidFill>
                <a:effectLst/>
                <a:latin typeface="JetBrains Mono"/>
              </a:rPr>
              <a:t>&gt;</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&lt;&gt;</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hideSearchBar</a:t>
            </a:r>
            <a:r>
              <a:rPr kumimoji="0" lang="en-US" altLang="en-US" sz="1000" b="0" i="0" u="none" strike="noStrike" cap="none" normalizeH="0" baseline="0" dirty="0">
                <a:ln>
                  <a:noFill/>
                </a:ln>
                <a:solidFill>
                  <a:srgbClr val="A9B7C6"/>
                </a:solidFill>
                <a:effectLst/>
                <a:latin typeface="JetBrains Mono"/>
              </a:rPr>
              <a:t> &amp;&amp;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E8BF6A"/>
                </a:solidFill>
                <a:effectLst/>
                <a:latin typeface="JetBrains Mono"/>
              </a:rPr>
              <a:t>&lt;</a:t>
            </a:r>
            <a:r>
              <a:rPr kumimoji="0" lang="en-US" altLang="en-US" sz="1000" b="0" i="0" u="none" strike="noStrike" cap="none" normalizeH="0" baseline="0" dirty="0" err="1">
                <a:ln>
                  <a:noFill/>
                </a:ln>
                <a:solidFill>
                  <a:srgbClr val="E8BF6A"/>
                </a:solidFill>
                <a:effectLst/>
                <a:latin typeface="JetBrains Mono"/>
              </a:rPr>
              <a:t>HouseSearchBar</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testpath</a:t>
            </a:r>
            <a:r>
              <a:rPr kumimoji="0" lang="en-US" altLang="en-US" sz="1000" b="0" i="0" u="none" strike="noStrike" cap="none" normalizeH="0" baseline="0" dirty="0">
                <a:ln>
                  <a:noFill/>
                </a:ln>
                <a:solidFill>
                  <a:srgbClr val="6A8759"/>
                </a:solidFill>
                <a:effectLst/>
                <a:latin typeface="JetBrains Mono"/>
              </a:rPr>
              <a:t>="../app/commons/components/</a:t>
            </a:r>
            <a:r>
              <a:rPr kumimoji="0" lang="en-US" altLang="en-US" sz="1000" b="0" i="0" u="none" strike="noStrike" cap="none" normalizeH="0" baseline="0" dirty="0" err="1">
                <a:ln>
                  <a:noFill/>
                </a:ln>
                <a:solidFill>
                  <a:srgbClr val="6A8759"/>
                </a:solidFill>
                <a:effectLst/>
                <a:latin typeface="JetBrains Mono"/>
              </a:rPr>
              <a:t>HouseSearchBar</a:t>
            </a:r>
            <a:r>
              <a:rPr kumimoji="0" lang="en-US" altLang="en-US" sz="1000" b="0" i="0" u="none" strike="noStrike" cap="none" normalizeH="0" baseline="0" dirty="0">
                <a:ln>
                  <a:noFill/>
                </a:ln>
                <a:solidFill>
                  <a:srgbClr val="6A8759"/>
                </a:solidFill>
                <a:effectLst/>
                <a:latin typeface="JetBrains Mono"/>
              </a:rPr>
              <a:t>"</a:t>
            </a:r>
            <a:br>
              <a:rPr kumimoji="0" lang="en-US" altLang="en-US" sz="1000" b="0" i="0" u="none" strike="noStrike" cap="none" normalizeH="0" baseline="0" dirty="0">
                <a:ln>
                  <a:noFill/>
                </a:ln>
                <a:solidFill>
                  <a:srgbClr val="6A8759"/>
                </a:solidFill>
                <a:effectLst/>
                <a:latin typeface="JetBrains Mono"/>
              </a:rPr>
            </a:br>
            <a:r>
              <a:rPr kumimoji="0" lang="en-US" altLang="en-US" sz="1000" b="0" i="0" u="none" strike="noStrike" cap="none" normalizeH="0" baseline="0" dirty="0">
                <a:ln>
                  <a:noFill/>
                </a:ln>
                <a:solidFill>
                  <a:srgbClr val="6A8759"/>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defaultSearchText</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defaultSearchText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onRechercheSimpleClicked</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searchText</a:t>
            </a:r>
            <a:r>
              <a:rPr kumimoji="0" lang="en-US" altLang="en-US" sz="1000" b="0" i="0" u="none" strike="noStrike" cap="none" normalizeH="0" baseline="0" dirty="0">
                <a:ln>
                  <a:noFill/>
                </a:ln>
                <a:solidFill>
                  <a:srgbClr val="A9B7C6"/>
                </a:solidFill>
                <a:effectLst/>
                <a:latin typeface="JetBrains Mono"/>
              </a:rPr>
              <a:t>) =&gt;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A9B7C6"/>
                </a:solidFill>
                <a:effectLst/>
                <a:latin typeface="JetBrains Mono"/>
              </a:rPr>
              <a:t>setNpmSearchText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searchText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E8BF6A"/>
                </a:solidFill>
                <a:effectLst/>
                <a:latin typeface="JetBrains Mono"/>
              </a:rPr>
              <a:t>/&gt;</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A9B7C6"/>
                </a:solidFill>
                <a:effectLst/>
                <a:latin typeface="JetBrains Mono"/>
              </a:rPr>
              <a:t>npmCurrentNumber</a:t>
            </a:r>
            <a:r>
              <a:rPr kumimoji="0" lang="en-US" altLang="en-US" sz="1000" b="0" i="0" u="none" strike="noStrike" cap="none" normalizeH="0" baseline="0" dirty="0">
                <a:ln>
                  <a:noFill/>
                </a:ln>
                <a:solidFill>
                  <a:srgbClr val="A9B7C6"/>
                </a:solidFill>
                <a:effectLst/>
                <a:latin typeface="JetBrains Mono"/>
              </a:rPr>
              <a:t> &gt; </a:t>
            </a:r>
            <a:r>
              <a:rPr kumimoji="0" lang="en-US" altLang="en-US" sz="1000" b="0" i="0" u="none" strike="noStrike" cap="none" normalizeH="0" baseline="0" dirty="0">
                <a:ln>
                  <a:noFill/>
                </a:ln>
                <a:solidFill>
                  <a:srgbClr val="6897BB"/>
                </a:solidFill>
                <a:effectLst/>
                <a:latin typeface="JetBrains Mono"/>
              </a:rPr>
              <a:t>0</a:t>
            </a:r>
            <a:r>
              <a:rPr kumimoji="0" lang="en-US" altLang="en-US" sz="1000" b="0" i="0" u="none" strike="noStrike" cap="none" normalizeH="0" baseline="0" dirty="0">
                <a:ln>
                  <a:noFill/>
                </a:ln>
                <a:solidFill>
                  <a:srgbClr val="A9B7C6"/>
                </a:solidFill>
                <a:effectLst/>
                <a:latin typeface="JetBrains Mono"/>
              </a:rPr>
              <a:t>) &amp;&amp;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E8BF6A"/>
                </a:solidFill>
                <a:effectLst/>
                <a:latin typeface="JetBrains Mono"/>
              </a:rPr>
              <a:t>&lt;</a:t>
            </a:r>
            <a:r>
              <a:rPr kumimoji="0" lang="en-US" altLang="en-US" sz="1000" b="0" i="0" u="none" strike="noStrike" cap="none" normalizeH="0" baseline="0" dirty="0" err="1">
                <a:ln>
                  <a:noFill/>
                </a:ln>
                <a:solidFill>
                  <a:srgbClr val="E8BF6A"/>
                </a:solidFill>
                <a:effectLst/>
                <a:latin typeface="JetBrains Mono"/>
              </a:rPr>
              <a:t>HouseNpmLibListHeader</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testpath</a:t>
            </a:r>
            <a:r>
              <a:rPr kumimoji="0" lang="en-US" altLang="en-US" sz="1000" b="0" i="0" u="none" strike="noStrike" cap="none" normalizeH="0" baseline="0" dirty="0">
                <a:ln>
                  <a:noFill/>
                </a:ln>
                <a:solidFill>
                  <a:srgbClr val="6A8759"/>
                </a:solidFill>
                <a:effectLst/>
                <a:latin typeface="JetBrains Mono"/>
              </a:rPr>
              <a:t>="../app/components/</a:t>
            </a:r>
            <a:r>
              <a:rPr kumimoji="0" lang="en-US" altLang="en-US" sz="1000" b="0" i="0" u="none" strike="noStrike" cap="none" normalizeH="0" baseline="0" dirty="0" err="1">
                <a:ln>
                  <a:noFill/>
                </a:ln>
                <a:solidFill>
                  <a:srgbClr val="6A8759"/>
                </a:solidFill>
                <a:effectLst/>
                <a:latin typeface="JetBrains Mono"/>
              </a:rPr>
              <a:t>npm</a:t>
            </a:r>
            <a:r>
              <a:rPr kumimoji="0" lang="en-US" altLang="en-US" sz="1000" b="0" i="0" u="none" strike="noStrike" cap="none" normalizeH="0" baseline="0" dirty="0">
                <a:ln>
                  <a:noFill/>
                </a:ln>
                <a:solidFill>
                  <a:srgbClr val="6A8759"/>
                </a:solidFill>
                <a:effectLst/>
                <a:latin typeface="JetBrains Mono"/>
              </a:rPr>
              <a:t>-lib/</a:t>
            </a:r>
            <a:r>
              <a:rPr kumimoji="0" lang="en-US" altLang="en-US" sz="1000" b="0" i="0" u="none" strike="noStrike" cap="none" normalizeH="0" baseline="0" dirty="0" err="1">
                <a:ln>
                  <a:noFill/>
                </a:ln>
                <a:solidFill>
                  <a:srgbClr val="6A8759"/>
                </a:solidFill>
                <a:effectLst/>
                <a:latin typeface="JetBrains Mono"/>
              </a:rPr>
              <a:t>HouseNpmLibListHeader</a:t>
            </a:r>
            <a:r>
              <a:rPr kumimoji="0" lang="en-US" altLang="en-US" sz="1000" b="0" i="0" u="none" strike="noStrike" cap="none" normalizeH="0" baseline="0" dirty="0">
                <a:ln>
                  <a:noFill/>
                </a:ln>
                <a:solidFill>
                  <a:srgbClr val="6A8759"/>
                </a:solidFill>
                <a:effectLst/>
                <a:latin typeface="JetBrains Mono"/>
              </a:rPr>
              <a:t>"</a:t>
            </a:r>
            <a:br>
              <a:rPr kumimoji="0" lang="en-US" altLang="en-US" sz="1000" b="0" i="0" u="none" strike="noStrike" cap="none" normalizeH="0" baseline="0" dirty="0">
                <a:ln>
                  <a:noFill/>
                </a:ln>
                <a:solidFill>
                  <a:srgbClr val="6A8759"/>
                </a:solidFill>
                <a:effectLst/>
                <a:latin typeface="JetBrains Mono"/>
              </a:rPr>
            </a:br>
            <a:r>
              <a:rPr kumimoji="0" lang="en-US" altLang="en-US" sz="1000" b="0" i="0" u="none" strike="noStrike" cap="none" normalizeH="0" baseline="0" dirty="0">
                <a:ln>
                  <a:noFill/>
                </a:ln>
                <a:solidFill>
                  <a:srgbClr val="6A8759"/>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defaultAlphabeticFilterText</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npmAlphabeticFilterText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defaultSearchText</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npmSearchText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npmCurrentNumber</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npmCurrentNumber</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E8BF6A"/>
                </a:solidFill>
                <a:effectLst/>
                <a:latin typeface="JetBrains Mono"/>
              </a:rPr>
              <a:t>/&gt;</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A9B7C6"/>
                </a:solidFill>
                <a:effectLst/>
                <a:latin typeface="JetBrains Mono"/>
              </a:rPr>
              <a:t>npmSearchText</a:t>
            </a:r>
            <a:r>
              <a:rPr kumimoji="0" lang="en-US" altLang="en-US" sz="1000" b="0" i="0" u="none" strike="noStrike" cap="none" normalizeH="0" baseline="0" dirty="0">
                <a:ln>
                  <a:noFill/>
                </a:ln>
                <a:solidFill>
                  <a:srgbClr val="A9B7C6"/>
                </a:solidFill>
                <a:effectLst/>
                <a:latin typeface="JetBrains Mono"/>
              </a:rPr>
              <a:t> &amp;&amp;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E8BF6A"/>
                </a:solidFill>
                <a:effectLst/>
                <a:latin typeface="JetBrains Mono"/>
              </a:rPr>
              <a:t>&lt;</a:t>
            </a:r>
            <a:r>
              <a:rPr kumimoji="0" lang="en-US" altLang="en-US" sz="1000" b="0" i="0" u="none" strike="noStrike" cap="none" normalizeH="0" baseline="0" dirty="0" err="1">
                <a:ln>
                  <a:noFill/>
                </a:ln>
                <a:solidFill>
                  <a:srgbClr val="E8BF6A"/>
                </a:solidFill>
                <a:effectLst/>
                <a:latin typeface="JetBrains Mono"/>
              </a:rPr>
              <a:t>HouseAlphabeticFilter</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defaultAlphabeticFilterText</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npmAlphabeticFilterText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onAlphabeticFilterChanged</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{(filter) =&gt;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A9B7C6"/>
                </a:solidFill>
                <a:effectLst/>
                <a:latin typeface="JetBrains Mono"/>
              </a:rPr>
              <a:t>setNpmAlphabeticFilterText</a:t>
            </a:r>
            <a:r>
              <a:rPr kumimoji="0" lang="en-US" altLang="en-US" sz="1000" b="0" i="0" u="none" strike="noStrike" cap="none" normalizeH="0" baseline="0" dirty="0">
                <a:ln>
                  <a:noFill/>
                </a:ln>
                <a:solidFill>
                  <a:srgbClr val="A9B7C6"/>
                </a:solidFill>
                <a:effectLst/>
                <a:latin typeface="JetBrains Mono"/>
              </a:rPr>
              <a:t>(filter)</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E8BF6A"/>
                </a:solidFill>
                <a:effectLst/>
                <a:latin typeface="JetBrains Mono"/>
              </a:rPr>
              <a:t>/&gt;</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DB03CEF-C82C-4F23-B82B-55AE5861F63F}"/>
              </a:ext>
            </a:extLst>
          </p:cNvPr>
          <p:cNvSpPr>
            <a:spLocks noChangeArrowheads="1"/>
          </p:cNvSpPr>
          <p:nvPr/>
        </p:nvSpPr>
        <p:spPr bwMode="auto">
          <a:xfrm>
            <a:off x="2720262" y="3827832"/>
            <a:ext cx="4662612" cy="270843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C7832"/>
                </a:solidFill>
                <a:effectLst/>
                <a:latin typeface="JetBrains Mono"/>
              </a:rPr>
              <a:t>const </a:t>
            </a:r>
            <a:r>
              <a:rPr kumimoji="0" lang="en-US" altLang="en-US" sz="1000" b="0" i="0" u="none" strike="noStrike" cap="none" normalizeH="0" baseline="0" dirty="0" err="1">
                <a:ln>
                  <a:noFill/>
                </a:ln>
                <a:solidFill>
                  <a:srgbClr val="A9B7C6"/>
                </a:solidFill>
                <a:effectLst/>
                <a:latin typeface="JetBrains Mono"/>
              </a:rPr>
              <a:t>HouseSearchBar</a:t>
            </a:r>
            <a:r>
              <a:rPr kumimoji="0" lang="en-US" altLang="en-US" sz="1000" b="0" i="0" u="none" strike="noStrike" cap="none" normalizeH="0" baseline="0" dirty="0">
                <a:ln>
                  <a:noFill/>
                </a:ln>
                <a:solidFill>
                  <a:srgbClr val="A9B7C6"/>
                </a:solidFill>
                <a:effectLst/>
                <a:latin typeface="JetBrains Mono"/>
              </a:rPr>
              <a:t> =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FFC66D"/>
                </a:solidFill>
                <a:effectLst/>
                <a:latin typeface="JetBrains Mono"/>
              </a:rPr>
              <a:t>lazy</a:t>
            </a:r>
            <a:r>
              <a:rPr kumimoji="0" lang="en-US" altLang="en-US" sz="1000" b="0" i="0" u="none" strike="noStrike" cap="none" normalizeH="0" baseline="0" dirty="0">
                <a:ln>
                  <a:noFill/>
                </a:ln>
                <a:solidFill>
                  <a:srgbClr val="A9B7C6"/>
                </a:solidFill>
                <a:effectLst/>
                <a:latin typeface="JetBrains Mono"/>
              </a:rPr>
              <a:t>(() =&gt;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CC7832"/>
                </a:solidFill>
                <a:effectLst/>
                <a:latin typeface="JetBrains Mono"/>
              </a:rPr>
              <a:t>import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6A8759"/>
                </a:solidFill>
                <a:effectLst/>
                <a:latin typeface="JetBrains Mono"/>
              </a:rPr>
              <a:t>'../../../commons/components/</a:t>
            </a:r>
            <a:r>
              <a:rPr kumimoji="0" lang="en-US" altLang="en-US" sz="1000" b="0" i="0" u="none" strike="noStrike" cap="none" normalizeH="0" baseline="0" dirty="0" err="1">
                <a:ln>
                  <a:noFill/>
                </a:ln>
                <a:solidFill>
                  <a:srgbClr val="6A8759"/>
                </a:solidFill>
                <a:effectLst/>
                <a:latin typeface="JetBrains Mono"/>
              </a:rPr>
              <a:t>HouseSearchBar</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const </a:t>
            </a:r>
            <a:r>
              <a:rPr kumimoji="0" lang="en-US" altLang="en-US" sz="1000" b="0" i="0" u="none" strike="noStrike" cap="none" normalizeH="0" baseline="0" dirty="0" err="1">
                <a:ln>
                  <a:noFill/>
                </a:ln>
                <a:solidFill>
                  <a:srgbClr val="A9B7C6"/>
                </a:solidFill>
                <a:effectLst/>
                <a:latin typeface="JetBrains Mono"/>
              </a:rPr>
              <a:t>HouseNpmLibListHeader</a:t>
            </a:r>
            <a:r>
              <a:rPr kumimoji="0" lang="en-US" altLang="en-US" sz="1000" b="0" i="0" u="none" strike="noStrike" cap="none" normalizeH="0" baseline="0" dirty="0">
                <a:ln>
                  <a:noFill/>
                </a:ln>
                <a:solidFill>
                  <a:srgbClr val="A9B7C6"/>
                </a:solidFill>
                <a:effectLst/>
                <a:latin typeface="JetBrains Mono"/>
              </a:rPr>
              <a:t> =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FFC66D"/>
                </a:solidFill>
                <a:effectLst/>
                <a:latin typeface="JetBrains Mono"/>
              </a:rPr>
              <a:t>lazy</a:t>
            </a:r>
            <a:r>
              <a:rPr kumimoji="0" lang="en-US" altLang="en-US" sz="1000" b="0" i="0" u="none" strike="noStrike" cap="none" normalizeH="0" baseline="0" dirty="0">
                <a:ln>
                  <a:noFill/>
                </a:ln>
                <a:solidFill>
                  <a:srgbClr val="A9B7C6"/>
                </a:solidFill>
                <a:effectLst/>
                <a:latin typeface="JetBrains Mono"/>
              </a:rPr>
              <a:t>(() =&gt;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CC7832"/>
                </a:solidFill>
                <a:effectLst/>
                <a:latin typeface="JetBrains Mono"/>
              </a:rPr>
              <a:t>import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err="1">
                <a:ln>
                  <a:noFill/>
                </a:ln>
                <a:solidFill>
                  <a:srgbClr val="6A8759"/>
                </a:solidFill>
                <a:effectLst/>
                <a:latin typeface="JetBrains Mono"/>
              </a:rPr>
              <a:t>HouseNpmLibListHeader</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const </a:t>
            </a:r>
            <a:r>
              <a:rPr kumimoji="0" lang="en-US" altLang="en-US" sz="1000" b="0" i="0" u="none" strike="noStrike" cap="none" normalizeH="0" baseline="0" dirty="0" err="1">
                <a:ln>
                  <a:noFill/>
                </a:ln>
                <a:solidFill>
                  <a:srgbClr val="A9B7C6"/>
                </a:solidFill>
                <a:effectLst/>
                <a:latin typeface="JetBrains Mono"/>
              </a:rPr>
              <a:t>HouseAlphabeticFilter</a:t>
            </a:r>
            <a:r>
              <a:rPr kumimoji="0" lang="en-US" altLang="en-US" sz="1000" b="0" i="0" u="none" strike="noStrike" cap="none" normalizeH="0" baseline="0" dirty="0">
                <a:ln>
                  <a:noFill/>
                </a:ln>
                <a:solidFill>
                  <a:srgbClr val="A9B7C6"/>
                </a:solidFill>
                <a:effectLst/>
                <a:latin typeface="JetBrains Mono"/>
              </a:rPr>
              <a:t> =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FFC66D"/>
                </a:solidFill>
                <a:effectLst/>
                <a:latin typeface="JetBrains Mono"/>
              </a:rPr>
              <a:t>lazy</a:t>
            </a:r>
            <a:r>
              <a:rPr kumimoji="0" lang="en-US" altLang="en-US" sz="1000" b="0" i="0" u="none" strike="noStrike" cap="none" normalizeH="0" baseline="0" dirty="0">
                <a:ln>
                  <a:noFill/>
                </a:ln>
                <a:solidFill>
                  <a:srgbClr val="A9B7C6"/>
                </a:solidFill>
                <a:effectLst/>
                <a:latin typeface="JetBrains Mono"/>
              </a:rPr>
              <a:t>(() =&gt;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CC7832"/>
                </a:solidFill>
                <a:effectLst/>
                <a:latin typeface="JetBrains Mono"/>
              </a:rPr>
              <a:t>import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6A8759"/>
                </a:solidFill>
                <a:effectLst/>
                <a:latin typeface="JetBrains Mono"/>
              </a:rPr>
              <a:t>'../../../commons/components/</a:t>
            </a:r>
            <a:r>
              <a:rPr kumimoji="0" lang="en-US" altLang="en-US" sz="1000" b="0" i="0" u="none" strike="noStrike" cap="none" normalizeH="0" baseline="0" dirty="0" err="1">
                <a:ln>
                  <a:noFill/>
                </a:ln>
                <a:solidFill>
                  <a:srgbClr val="6A8759"/>
                </a:solidFill>
                <a:effectLst/>
                <a:latin typeface="JetBrains Mono"/>
              </a:rPr>
              <a:t>HouseAlphabeticFilter</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70905E0C-FDDD-46C5-9DAA-5865D1065243}"/>
              </a:ext>
            </a:extLst>
          </p:cNvPr>
          <p:cNvSpPr txBox="1"/>
          <p:nvPr/>
        </p:nvSpPr>
        <p:spPr>
          <a:xfrm>
            <a:off x="7674234" y="5770087"/>
            <a:ext cx="4056454" cy="307777"/>
          </a:xfrm>
          <a:prstGeom prst="rect">
            <a:avLst/>
          </a:prstGeom>
          <a:noFill/>
        </p:spPr>
        <p:txBody>
          <a:bodyPr wrap="square">
            <a:spAutoFit/>
          </a:bodyPr>
          <a:lstStyle/>
          <a:p>
            <a:pPr algn="ctr"/>
            <a:r>
              <a:rPr lang="en-US" sz="1400" dirty="0">
                <a:hlinkClick r:id="rId2"/>
              </a:rPr>
              <a:t>https://www.patterns.dev/posts/import-on-visibility/</a:t>
            </a:r>
            <a:endParaRPr lang="en-US" sz="1400" dirty="0"/>
          </a:p>
        </p:txBody>
      </p:sp>
    </p:spTree>
    <p:extLst>
      <p:ext uri="{BB962C8B-B14F-4D97-AF65-F5344CB8AC3E}">
        <p14:creationId xmlns:p14="http://schemas.microsoft.com/office/powerpoint/2010/main" val="53322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398" name="Straight Connector 15391">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399" name="Rectangle 1539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3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C24D93E4-2874-4AD9-A7DB-447BE1279F22}"/>
              </a:ext>
            </a:extLst>
          </p:cNvPr>
          <p:cNvPicPr>
            <a:picLocks noChangeAspect="1"/>
          </p:cNvPicPr>
          <p:nvPr/>
        </p:nvPicPr>
        <p:blipFill rotWithShape="1">
          <a:blip r:embed="rId2"/>
          <a:srcRect t="16714" r="1" b="1614"/>
          <a:stretch/>
        </p:blipFill>
        <p:spPr>
          <a:xfrm>
            <a:off x="327547" y="321733"/>
            <a:ext cx="7058306" cy="4107392"/>
          </a:xfrm>
          <a:prstGeom prst="rect">
            <a:avLst/>
          </a:prstGeom>
        </p:spPr>
      </p:pic>
      <p:sp>
        <p:nvSpPr>
          <p:cNvPr id="15400" name="Rectangle 1539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CBD467ED-027A-430B-A636-3E9FE787B436}"/>
              </a:ext>
            </a:extLst>
          </p:cNvPr>
          <p:cNvSpPr txBox="1"/>
          <p:nvPr/>
        </p:nvSpPr>
        <p:spPr>
          <a:xfrm>
            <a:off x="8029319" y="917725"/>
            <a:ext cx="3424739" cy="4852362"/>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800" dirty="0">
                <a:solidFill>
                  <a:srgbClr val="FFFFFF"/>
                </a:solidFill>
              </a:rPr>
              <a:t>Import &amp; Load </a:t>
            </a:r>
          </a:p>
          <a:p>
            <a:pPr defTabSz="914400">
              <a:lnSpc>
                <a:spcPct val="90000"/>
              </a:lnSpc>
              <a:spcAft>
                <a:spcPts val="600"/>
              </a:spcAft>
              <a:buClr>
                <a:schemeClr val="accent1"/>
              </a:buClr>
            </a:pPr>
            <a:r>
              <a:rPr lang="en-US" sz="2800" dirty="0">
                <a:solidFill>
                  <a:srgbClr val="FFFFFF"/>
                </a:solidFill>
              </a:rPr>
              <a:t>On Interaction</a:t>
            </a:r>
          </a:p>
        </p:txBody>
      </p:sp>
      <p:sp>
        <p:nvSpPr>
          <p:cNvPr id="19" name="ZoneTexte 18">
            <a:extLst>
              <a:ext uri="{FF2B5EF4-FFF2-40B4-BE49-F238E27FC236}">
                <a16:creationId xmlns:a16="http://schemas.microsoft.com/office/drawing/2014/main" id="{ED5B1BEA-2A73-4C61-8246-2FACC690819A}"/>
              </a:ext>
            </a:extLst>
          </p:cNvPr>
          <p:cNvSpPr txBox="1"/>
          <p:nvPr/>
        </p:nvSpPr>
        <p:spPr>
          <a:xfrm>
            <a:off x="7674234" y="5770087"/>
            <a:ext cx="4056454" cy="523220"/>
          </a:xfrm>
          <a:prstGeom prst="rect">
            <a:avLst/>
          </a:prstGeom>
          <a:noFill/>
        </p:spPr>
        <p:txBody>
          <a:bodyPr wrap="square">
            <a:spAutoFit/>
          </a:bodyPr>
          <a:lstStyle/>
          <a:p>
            <a:pPr algn="ctr"/>
            <a:r>
              <a:rPr lang="en-US" sz="1400" dirty="0">
                <a:hlinkClick r:id="rId3"/>
              </a:rPr>
              <a:t>https://www.patterns.dev/posts/import-on-interaction/</a:t>
            </a:r>
            <a:endParaRPr lang="en-US" sz="1400" dirty="0"/>
          </a:p>
        </p:txBody>
      </p:sp>
    </p:spTree>
    <p:extLst>
      <p:ext uri="{BB962C8B-B14F-4D97-AF65-F5344CB8AC3E}">
        <p14:creationId xmlns:p14="http://schemas.microsoft.com/office/powerpoint/2010/main" val="144632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0">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36" name="Rectangle 22">
            <a:extLst>
              <a:ext uri="{FF2B5EF4-FFF2-40B4-BE49-F238E27FC236}">
                <a16:creationId xmlns:a16="http://schemas.microsoft.com/office/drawing/2014/main" id="{0AE4C84F-7457-4662-AFA3-554A32B9C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9DF9B39E-8A25-4BC3-B3C0-ACD46B94E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E88B293-B6A2-455C-8C41-550A76B314E2}"/>
              </a:ext>
            </a:extLst>
          </p:cNvPr>
          <p:cNvSpPr>
            <a:spLocks noGrp="1"/>
          </p:cNvSpPr>
          <p:nvPr>
            <p:ph type="title"/>
          </p:nvPr>
        </p:nvSpPr>
        <p:spPr>
          <a:xfrm>
            <a:off x="1024128" y="4971088"/>
            <a:ext cx="9720072" cy="1499616"/>
          </a:xfrm>
        </p:spPr>
        <p:txBody>
          <a:bodyPr vert="horz" lIns="91440" tIns="45720" rIns="91440" bIns="45720" rtlCol="0" anchor="ctr">
            <a:normAutofit/>
          </a:bodyPr>
          <a:lstStyle/>
          <a:p>
            <a:r>
              <a:rPr lang="en-US" kern="1200" cap="all" spc="100" baseline="0">
                <a:solidFill>
                  <a:srgbClr val="FFFFFF"/>
                </a:solidFill>
                <a:latin typeface="+mj-lt"/>
                <a:ea typeface="+mj-ea"/>
                <a:cs typeface="+mj-cs"/>
              </a:rPr>
              <a:t>Ce que nous allons voir …</a:t>
            </a:r>
          </a:p>
        </p:txBody>
      </p:sp>
      <p:cxnSp>
        <p:nvCxnSpPr>
          <p:cNvPr id="45" name="Straight Connector 26">
            <a:extLst>
              <a:ext uri="{FF2B5EF4-FFF2-40B4-BE49-F238E27FC236}">
                <a16:creationId xmlns:a16="http://schemas.microsoft.com/office/drawing/2014/main" id="{BA91CE2E-0B4F-41F3-95F2-0EB700368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me 2">
            <a:extLst>
              <a:ext uri="{FF2B5EF4-FFF2-40B4-BE49-F238E27FC236}">
                <a16:creationId xmlns:a16="http://schemas.microsoft.com/office/drawing/2014/main" id="{3C6ED352-C6C8-412E-8467-861BEAA35EB8}"/>
              </a:ext>
            </a:extLst>
          </p:cNvPr>
          <p:cNvGraphicFramePr/>
          <p:nvPr>
            <p:extLst>
              <p:ext uri="{D42A27DB-BD31-4B8C-83A1-F6EECF244321}">
                <p14:modId xmlns:p14="http://schemas.microsoft.com/office/powerpoint/2010/main" val="3033617470"/>
              </p:ext>
            </p:extLst>
          </p:nvPr>
        </p:nvGraphicFramePr>
        <p:xfrm>
          <a:off x="642938" y="642938"/>
          <a:ext cx="10896600" cy="3355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0485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376" name="Straight Connector 15366">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377" name="Rectangle 1536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166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You definitely should be using Suspense in React — code splitting and  preloading | by Adam Kiss | JavaScript in Plain English">
            <a:extLst>
              <a:ext uri="{FF2B5EF4-FFF2-40B4-BE49-F238E27FC236}">
                <a16:creationId xmlns:a16="http://schemas.microsoft.com/office/drawing/2014/main" id="{ADB4D9A9-D666-4338-B74B-140AE60688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5" r="1" b="3915"/>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5378" name="Rectangle 1537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CBD467ED-027A-430B-A636-3E9FE787B436}"/>
              </a:ext>
            </a:extLst>
          </p:cNvPr>
          <p:cNvSpPr txBox="1"/>
          <p:nvPr/>
        </p:nvSpPr>
        <p:spPr>
          <a:xfrm>
            <a:off x="8029319" y="917725"/>
            <a:ext cx="3424739" cy="4852362"/>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800" dirty="0">
                <a:solidFill>
                  <a:srgbClr val="FFFFFF"/>
                </a:solidFill>
              </a:rPr>
              <a:t>Route Based Splitting</a:t>
            </a:r>
          </a:p>
        </p:txBody>
      </p:sp>
    </p:spTree>
    <p:extLst>
      <p:ext uri="{BB962C8B-B14F-4D97-AF65-F5344CB8AC3E}">
        <p14:creationId xmlns:p14="http://schemas.microsoft.com/office/powerpoint/2010/main" val="311834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334" name="Straight Connector 11325">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B1A01B25-B805-4738-9F92-6F684430E995}"/>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kern="1200" cap="all" spc="100" baseline="0" dirty="0">
                <a:solidFill>
                  <a:schemeClr val="tx1">
                    <a:lumMod val="95000"/>
                    <a:lumOff val="5000"/>
                  </a:schemeClr>
                </a:solidFill>
                <a:latin typeface="+mj-lt"/>
                <a:ea typeface="+mj-ea"/>
                <a:cs typeface="+mj-cs"/>
              </a:rPr>
              <a:t>Ce qu’on gagne de la composition</a:t>
            </a:r>
          </a:p>
        </p:txBody>
      </p:sp>
      <p:graphicFrame>
        <p:nvGraphicFramePr>
          <p:cNvPr id="3" name="Diagramme 2">
            <a:extLst>
              <a:ext uri="{FF2B5EF4-FFF2-40B4-BE49-F238E27FC236}">
                <a16:creationId xmlns:a16="http://schemas.microsoft.com/office/drawing/2014/main" id="{EA70C359-F3D6-4CAF-9024-70488A0C36FA}"/>
              </a:ext>
            </a:extLst>
          </p:cNvPr>
          <p:cNvGraphicFramePr/>
          <p:nvPr>
            <p:extLst>
              <p:ext uri="{D42A27DB-BD31-4B8C-83A1-F6EECF244321}">
                <p14:modId xmlns:p14="http://schemas.microsoft.com/office/powerpoint/2010/main" val="2979301801"/>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1591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429" name="Straight Connector 17428">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59CE7ED1-AB8A-4314-9602-81883E2A1AFD}"/>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kern="1200" cap="all" spc="100" baseline="0" dirty="0">
                <a:solidFill>
                  <a:schemeClr val="tx1">
                    <a:lumMod val="95000"/>
                    <a:lumOff val="5000"/>
                  </a:schemeClr>
                </a:solidFill>
                <a:latin typeface="+mj-lt"/>
                <a:ea typeface="+mj-ea"/>
                <a:cs typeface="+mj-cs"/>
              </a:rPr>
              <a:t>Attention</a:t>
            </a:r>
          </a:p>
        </p:txBody>
      </p:sp>
      <p:graphicFrame>
        <p:nvGraphicFramePr>
          <p:cNvPr id="6" name="Diagramme 5">
            <a:extLst>
              <a:ext uri="{FF2B5EF4-FFF2-40B4-BE49-F238E27FC236}">
                <a16:creationId xmlns:a16="http://schemas.microsoft.com/office/drawing/2014/main" id="{74C7409D-1EC1-4817-B23B-4F57D747D2BE}"/>
              </a:ext>
            </a:extLst>
          </p:cNvPr>
          <p:cNvGraphicFramePr/>
          <p:nvPr>
            <p:extLst>
              <p:ext uri="{D42A27DB-BD31-4B8C-83A1-F6EECF244321}">
                <p14:modId xmlns:p14="http://schemas.microsoft.com/office/powerpoint/2010/main" val="930498404"/>
              </p:ext>
            </p:extLst>
          </p:nvPr>
        </p:nvGraphicFramePr>
        <p:xfrm>
          <a:off x="519031" y="2761806"/>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2" descr="You definitely should be using Suspense in React — code splitting and  preloading | by Adam Kiss | JavaScript in Plain English">
            <a:extLst>
              <a:ext uri="{FF2B5EF4-FFF2-40B4-BE49-F238E27FC236}">
                <a16:creationId xmlns:a16="http://schemas.microsoft.com/office/drawing/2014/main" id="{11E8143D-5FFA-426F-9568-68445DD0CF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515" r="1" b="3915"/>
          <a:stretch/>
        </p:blipFill>
        <p:spPr bwMode="auto">
          <a:xfrm>
            <a:off x="7445829" y="0"/>
            <a:ext cx="4746171" cy="276190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7D417D8-7299-4354-AD5A-153A70D93CE3}"/>
              </a:ext>
            </a:extLst>
          </p:cNvPr>
          <p:cNvSpPr/>
          <p:nvPr/>
        </p:nvSpPr>
        <p:spPr>
          <a:xfrm>
            <a:off x="8229600" y="1257397"/>
            <a:ext cx="3107094" cy="153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B6ACB3B-115E-4A52-983A-A240D97D01DE}"/>
              </a:ext>
            </a:extLst>
          </p:cNvPr>
          <p:cNvSpPr/>
          <p:nvPr/>
        </p:nvSpPr>
        <p:spPr>
          <a:xfrm>
            <a:off x="8891452" y="444140"/>
            <a:ext cx="2445242" cy="417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153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B833FF-736D-4780-8BC1-2BDA1447DA0F}"/>
              </a:ext>
            </a:extLst>
          </p:cNvPr>
          <p:cNvSpPr>
            <a:spLocks noGrp="1"/>
          </p:cNvSpPr>
          <p:nvPr>
            <p:ph type="title"/>
          </p:nvPr>
        </p:nvSpPr>
        <p:spPr/>
        <p:txBody>
          <a:bodyPr/>
          <a:lstStyle/>
          <a:p>
            <a:r>
              <a:rPr lang="fr-FR" dirty="0"/>
              <a:t>Comment savoir si mon dev est good?</a:t>
            </a:r>
            <a:endParaRPr lang="en-US" dirty="0"/>
          </a:p>
        </p:txBody>
      </p:sp>
      <p:pic>
        <p:nvPicPr>
          <p:cNvPr id="3" name="Picture 2" descr="Web Vitals | Sentry Documentation">
            <a:extLst>
              <a:ext uri="{FF2B5EF4-FFF2-40B4-BE49-F238E27FC236}">
                <a16:creationId xmlns:a16="http://schemas.microsoft.com/office/drawing/2014/main" id="{C73263AA-CF36-4DF4-843F-9260353FCB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8643" y="2084832"/>
            <a:ext cx="9951041" cy="4386581"/>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A8A6DAA2-09CB-445C-85FD-7D5917D2A8AE}"/>
              </a:ext>
            </a:extLst>
          </p:cNvPr>
          <p:cNvSpPr txBox="1"/>
          <p:nvPr/>
        </p:nvSpPr>
        <p:spPr>
          <a:xfrm>
            <a:off x="318734" y="6286747"/>
            <a:ext cx="4050340" cy="369332"/>
          </a:xfrm>
          <a:prstGeom prst="rect">
            <a:avLst/>
          </a:prstGeom>
          <a:noFill/>
        </p:spPr>
        <p:txBody>
          <a:bodyPr wrap="none" rtlCol="0">
            <a:spAutoFit/>
          </a:bodyPr>
          <a:lstStyle/>
          <a:p>
            <a:r>
              <a:rPr lang="fr-FR" dirty="0">
                <a:solidFill>
                  <a:srgbClr val="FF0000"/>
                </a:solidFill>
              </a:rPr>
              <a:t>Développer, Tester, Mesurer et Améliorer !</a:t>
            </a:r>
            <a:endParaRPr lang="en-US" dirty="0">
              <a:solidFill>
                <a:srgbClr val="FF0000"/>
              </a:solidFill>
            </a:endParaRPr>
          </a:p>
        </p:txBody>
      </p:sp>
    </p:spTree>
    <p:extLst>
      <p:ext uri="{BB962C8B-B14F-4D97-AF65-F5344CB8AC3E}">
        <p14:creationId xmlns:p14="http://schemas.microsoft.com/office/powerpoint/2010/main" val="3334398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B833FF-736D-4780-8BC1-2BDA1447DA0F}"/>
              </a:ext>
            </a:extLst>
          </p:cNvPr>
          <p:cNvSpPr>
            <a:spLocks noGrp="1"/>
          </p:cNvSpPr>
          <p:nvPr>
            <p:ph type="title"/>
          </p:nvPr>
        </p:nvSpPr>
        <p:spPr/>
        <p:txBody>
          <a:bodyPr/>
          <a:lstStyle/>
          <a:p>
            <a:r>
              <a:rPr lang="fr-FR" dirty="0"/>
              <a:t>Comment savoir si mon dev est good?</a:t>
            </a:r>
            <a:endParaRPr lang="en-US" dirty="0"/>
          </a:p>
        </p:txBody>
      </p:sp>
      <p:sp>
        <p:nvSpPr>
          <p:cNvPr id="4" name="ZoneTexte 3">
            <a:extLst>
              <a:ext uri="{FF2B5EF4-FFF2-40B4-BE49-F238E27FC236}">
                <a16:creationId xmlns:a16="http://schemas.microsoft.com/office/drawing/2014/main" id="{A8A6DAA2-09CB-445C-85FD-7D5917D2A8AE}"/>
              </a:ext>
            </a:extLst>
          </p:cNvPr>
          <p:cNvSpPr txBox="1"/>
          <p:nvPr/>
        </p:nvSpPr>
        <p:spPr>
          <a:xfrm>
            <a:off x="318734" y="6286747"/>
            <a:ext cx="4050340" cy="369332"/>
          </a:xfrm>
          <a:prstGeom prst="rect">
            <a:avLst/>
          </a:prstGeom>
          <a:noFill/>
        </p:spPr>
        <p:txBody>
          <a:bodyPr wrap="none" rtlCol="0">
            <a:spAutoFit/>
          </a:bodyPr>
          <a:lstStyle/>
          <a:p>
            <a:r>
              <a:rPr lang="fr-FR" dirty="0">
                <a:solidFill>
                  <a:srgbClr val="FF0000"/>
                </a:solidFill>
              </a:rPr>
              <a:t>Développer, Tester, Mesurer et Améliorer !</a:t>
            </a:r>
            <a:endParaRPr lang="en-US" dirty="0">
              <a:solidFill>
                <a:srgbClr val="FF0000"/>
              </a:solidFill>
            </a:endParaRPr>
          </a:p>
        </p:txBody>
      </p:sp>
      <p:pic>
        <p:nvPicPr>
          <p:cNvPr id="1026" name="Picture 2" descr="image">
            <a:extLst>
              <a:ext uri="{FF2B5EF4-FFF2-40B4-BE49-F238E27FC236}">
                <a16:creationId xmlns:a16="http://schemas.microsoft.com/office/drawing/2014/main" id="{C3E02018-24FC-43F8-969E-7BBC8F6E5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245" y="2213460"/>
            <a:ext cx="10981509" cy="3162903"/>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694D14D-C1B3-4514-B8C8-CD62788E3BFA}"/>
              </a:ext>
            </a:extLst>
          </p:cNvPr>
          <p:cNvSpPr txBox="1"/>
          <p:nvPr/>
        </p:nvSpPr>
        <p:spPr>
          <a:xfrm>
            <a:off x="5259977" y="5825082"/>
            <a:ext cx="6096000" cy="646331"/>
          </a:xfrm>
          <a:prstGeom prst="rect">
            <a:avLst/>
          </a:prstGeom>
          <a:noFill/>
        </p:spPr>
        <p:txBody>
          <a:bodyPr wrap="square">
            <a:spAutoFit/>
          </a:bodyPr>
          <a:lstStyle/>
          <a:p>
            <a:r>
              <a:rPr lang="fr-FR" b="0" i="0" dirty="0">
                <a:solidFill>
                  <a:srgbClr val="000000"/>
                </a:solidFill>
                <a:effectLst/>
                <a:latin typeface="Roboto" panose="02000000000000000000" pitchFamily="2" charset="0"/>
              </a:rPr>
              <a:t>La taille maximale du bundle recommandée en version </a:t>
            </a:r>
            <a:r>
              <a:rPr lang="fr-FR" b="0" i="0" dirty="0" err="1">
                <a:solidFill>
                  <a:srgbClr val="000000"/>
                </a:solidFill>
                <a:effectLst/>
                <a:latin typeface="Roboto" panose="02000000000000000000" pitchFamily="2" charset="0"/>
              </a:rPr>
              <a:t>gzip</a:t>
            </a:r>
            <a:r>
              <a:rPr lang="fr-FR" b="0" i="0" dirty="0">
                <a:solidFill>
                  <a:srgbClr val="000000"/>
                </a:solidFill>
                <a:effectLst/>
                <a:latin typeface="Roboto" panose="02000000000000000000" pitchFamily="2" charset="0"/>
              </a:rPr>
              <a:t>: </a:t>
            </a:r>
            <a:r>
              <a:rPr lang="fr-FR" b="1" i="0" dirty="0">
                <a:solidFill>
                  <a:srgbClr val="2C3E50"/>
                </a:solidFill>
                <a:effectLst/>
                <a:latin typeface="Roboto" panose="02000000000000000000" pitchFamily="2" charset="0"/>
              </a:rPr>
              <a:t>360 KB</a:t>
            </a:r>
            <a:r>
              <a:rPr lang="fr-FR" b="0" i="0" dirty="0">
                <a:solidFill>
                  <a:srgbClr val="000000"/>
                </a:solidFill>
                <a:effectLst/>
                <a:latin typeface="Roboto" panose="02000000000000000000" pitchFamily="2" charset="0"/>
              </a:rPr>
              <a:t> :</a:t>
            </a:r>
            <a:endParaRPr lang="en-US" dirty="0"/>
          </a:p>
        </p:txBody>
      </p:sp>
    </p:spTree>
    <p:extLst>
      <p:ext uri="{BB962C8B-B14F-4D97-AF65-F5344CB8AC3E}">
        <p14:creationId xmlns:p14="http://schemas.microsoft.com/office/powerpoint/2010/main" val="3743279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1AE122-D7E3-4AB3-8D5E-DCF34B636198}"/>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dirty="0"/>
              <a:t>Page et </a:t>
            </a:r>
            <a:r>
              <a:rPr lang="en-US" sz="6600" dirty="0" err="1"/>
              <a:t>formulaire</a:t>
            </a:r>
            <a:endParaRPr lang="en-US" sz="6600" dirty="0"/>
          </a:p>
        </p:txBody>
      </p:sp>
      <p:cxnSp>
        <p:nvCxnSpPr>
          <p:cNvPr id="53" name="Straight Connector 52">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56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Structure de la page</a:t>
            </a:r>
            <a:endParaRPr lang="en-US" dirty="0"/>
          </a:p>
        </p:txBody>
      </p:sp>
      <p:graphicFrame>
        <p:nvGraphicFramePr>
          <p:cNvPr id="6" name="Diagramme 5">
            <a:extLst>
              <a:ext uri="{FF2B5EF4-FFF2-40B4-BE49-F238E27FC236}">
                <a16:creationId xmlns:a16="http://schemas.microsoft.com/office/drawing/2014/main" id="{1AD31F49-20CA-400C-84DD-51B9DCF74AD5}"/>
              </a:ext>
            </a:extLst>
          </p:cNvPr>
          <p:cNvGraphicFramePr/>
          <p:nvPr>
            <p:extLst>
              <p:ext uri="{D42A27DB-BD31-4B8C-83A1-F6EECF244321}">
                <p14:modId xmlns:p14="http://schemas.microsoft.com/office/powerpoint/2010/main" val="1180467135"/>
              </p:ext>
            </p:extLst>
          </p:nvPr>
        </p:nvGraphicFramePr>
        <p:xfrm>
          <a:off x="316557" y="2639569"/>
          <a:ext cx="4375674"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4">
            <a:extLst>
              <a:ext uri="{FF2B5EF4-FFF2-40B4-BE49-F238E27FC236}">
                <a16:creationId xmlns:a16="http://schemas.microsoft.com/office/drawing/2014/main" id="{88941EF5-4129-4B3C-964A-01D7DC909BC1}"/>
              </a:ext>
            </a:extLst>
          </p:cNvPr>
          <p:cNvSpPr>
            <a:spLocks noChangeArrowheads="1"/>
          </p:cNvSpPr>
          <p:nvPr/>
        </p:nvSpPr>
        <p:spPr bwMode="auto">
          <a:xfrm>
            <a:off x="6244046" y="0"/>
            <a:ext cx="5947954" cy="68634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C7832"/>
                </a:solidFill>
                <a:effectLst/>
                <a:latin typeface="JetBrains Mono"/>
              </a:rPr>
              <a:t>const </a:t>
            </a:r>
            <a:r>
              <a:rPr kumimoji="0" lang="en-US" altLang="en-US" sz="1000" b="0" i="0" u="none" strike="noStrike" cap="none" normalizeH="0" baseline="0" dirty="0" err="1">
                <a:ln>
                  <a:noFill/>
                </a:ln>
                <a:solidFill>
                  <a:srgbClr val="A9B7C6"/>
                </a:solidFill>
                <a:effectLst/>
                <a:latin typeface="JetBrains Mono"/>
              </a:rPr>
              <a:t>HouseNpmLibDetailsView</a:t>
            </a:r>
            <a:r>
              <a:rPr kumimoji="0" lang="en-US" altLang="en-US" sz="1000" b="0" i="0" u="none" strike="noStrike" cap="none" normalizeH="0" baseline="0" dirty="0">
                <a:ln>
                  <a:noFill/>
                </a:ln>
                <a:solidFill>
                  <a:srgbClr val="A9B7C6"/>
                </a:solidFill>
                <a:effectLst/>
                <a:latin typeface="JetBrains Mono"/>
              </a:rPr>
              <a:t> =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FFC66D"/>
                </a:solidFill>
                <a:effectLst/>
                <a:latin typeface="JetBrains Mono"/>
              </a:rPr>
              <a:t>lazy</a:t>
            </a:r>
            <a:r>
              <a:rPr kumimoji="0" lang="en-US" altLang="en-US" sz="1000" b="0" i="0" u="none" strike="noStrike" cap="none" normalizeH="0" baseline="0" dirty="0">
                <a:ln>
                  <a:noFill/>
                </a:ln>
                <a:solidFill>
                  <a:srgbClr val="A9B7C6"/>
                </a:solidFill>
                <a:effectLst/>
                <a:latin typeface="JetBrains Mono"/>
              </a:rPr>
              <a:t>(() =&gt;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CC7832"/>
                </a:solidFill>
                <a:effectLst/>
                <a:latin typeface="JetBrains Mono"/>
              </a:rPr>
              <a:t>import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6A8759"/>
                </a:solidFill>
                <a:effectLst/>
                <a:latin typeface="JetBrains Mono"/>
              </a:rPr>
              <a:t>'../components/</a:t>
            </a:r>
            <a:r>
              <a:rPr kumimoji="0" lang="en-US" altLang="en-US" sz="1000" b="0" i="0" u="none" strike="noStrike" cap="none" normalizeH="0" baseline="0" dirty="0" err="1">
                <a:ln>
                  <a:noFill/>
                </a:ln>
                <a:solidFill>
                  <a:srgbClr val="6A8759"/>
                </a:solidFill>
                <a:effectLst/>
                <a:latin typeface="JetBrains Mono"/>
              </a:rPr>
              <a:t>npm</a:t>
            </a:r>
            <a:r>
              <a:rPr kumimoji="0" lang="en-US" altLang="en-US" sz="1000" b="0" i="0" u="none" strike="noStrike" cap="none" normalizeH="0" baseline="0" dirty="0">
                <a:ln>
                  <a:noFill/>
                </a:ln>
                <a:solidFill>
                  <a:srgbClr val="6A8759"/>
                </a:solidFill>
                <a:effectLst/>
                <a:latin typeface="JetBrains Mono"/>
              </a:rPr>
              <a:t>-lib/</a:t>
            </a:r>
            <a:r>
              <a:rPr kumimoji="0" lang="en-US" altLang="en-US" sz="1000" b="0" i="0" u="none" strike="noStrike" cap="none" normalizeH="0" baseline="0" dirty="0" err="1">
                <a:ln>
                  <a:noFill/>
                </a:ln>
                <a:solidFill>
                  <a:srgbClr val="6A8759"/>
                </a:solidFill>
                <a:effectLst/>
                <a:latin typeface="JetBrains Mono"/>
              </a:rPr>
              <a:t>npm</a:t>
            </a:r>
            <a:r>
              <a:rPr kumimoji="0" lang="en-US" altLang="en-US" sz="1000" b="0" i="0" u="none" strike="noStrike" cap="none" normalizeH="0" baseline="0" dirty="0">
                <a:ln>
                  <a:noFill/>
                </a:ln>
                <a:solidFill>
                  <a:srgbClr val="6A8759"/>
                </a:solidFill>
                <a:effectLst/>
                <a:latin typeface="JetBrains Mono"/>
              </a:rPr>
              <a:t>-lib-details/</a:t>
            </a:r>
            <a:r>
              <a:rPr kumimoji="0" lang="en-US" altLang="en-US" sz="1000" b="0" i="0" u="none" strike="noStrike" cap="none" normalizeH="0" baseline="0" dirty="0" err="1">
                <a:ln>
                  <a:noFill/>
                </a:ln>
                <a:solidFill>
                  <a:srgbClr val="6A8759"/>
                </a:solidFill>
                <a:effectLst/>
                <a:latin typeface="JetBrains Mono"/>
              </a:rPr>
              <a:t>HouseNpmLibDetailsView</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BBB529"/>
                </a:solidFill>
                <a:effectLst/>
                <a:latin typeface="JetBrains Mono"/>
              </a:rPr>
              <a:t>@withPageLayout</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9876AA"/>
                </a:solidFill>
                <a:effectLst/>
                <a:latin typeface="JetBrains Mono"/>
              </a:rPr>
              <a:t>pageTitle</a:t>
            </a: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err="1">
                <a:ln>
                  <a:noFill/>
                </a:ln>
                <a:solidFill>
                  <a:srgbClr val="6A8759"/>
                </a:solidFill>
                <a:effectLst/>
                <a:latin typeface="JetBrains Mono"/>
              </a:rPr>
              <a:t>Détails</a:t>
            </a:r>
            <a:r>
              <a:rPr kumimoji="0" lang="en-US" altLang="en-US" sz="1000" b="0" i="0" u="none" strike="noStrike" cap="none" normalizeH="0" baseline="0" dirty="0">
                <a:ln>
                  <a:noFill/>
                </a:ln>
                <a:solidFill>
                  <a:srgbClr val="6A8759"/>
                </a:solidFill>
                <a:effectLst/>
                <a:latin typeface="JetBrains Mono"/>
              </a:rPr>
              <a:t> d</a:t>
            </a:r>
            <a:r>
              <a:rPr kumimoji="0" lang="en-US" altLang="en-US" sz="1000" b="0" i="0" u="none" strike="noStrike" cap="none" normalizeH="0" baseline="0" dirty="0">
                <a:ln>
                  <a:noFill/>
                </a:ln>
                <a:solidFill>
                  <a:srgbClr val="CC7832"/>
                </a:solidFill>
                <a:effectLst/>
                <a:latin typeface="JetBrains Mono"/>
              </a:rPr>
              <a:t>\'</a:t>
            </a:r>
            <a:r>
              <a:rPr kumimoji="0" lang="en-US" altLang="en-US" sz="1000" b="0" i="0" u="none" strike="noStrike" cap="none" normalizeH="0" baseline="0" dirty="0" err="1">
                <a:ln>
                  <a:noFill/>
                </a:ln>
                <a:solidFill>
                  <a:srgbClr val="6A8759"/>
                </a:solidFill>
                <a:effectLst/>
                <a:latin typeface="JetBrains Mono"/>
              </a:rPr>
              <a:t>une</a:t>
            </a:r>
            <a:r>
              <a:rPr kumimoji="0" lang="en-US" altLang="en-US" sz="1000" b="0" i="0" u="none" strike="noStrike" cap="none" normalizeH="0" baseline="0" dirty="0">
                <a:ln>
                  <a:noFill/>
                </a:ln>
                <a:solidFill>
                  <a:srgbClr val="6A8759"/>
                </a:solidFill>
                <a:effectLst/>
                <a:latin typeface="JetBrains Mono"/>
              </a:rPr>
              <a:t> module </a:t>
            </a:r>
            <a:r>
              <a:rPr kumimoji="0" lang="en-US" altLang="en-US" sz="1000" b="0" i="0" u="none" strike="noStrike" cap="none" normalizeH="0" baseline="0" dirty="0" err="1">
                <a:ln>
                  <a:noFill/>
                </a:ln>
                <a:solidFill>
                  <a:srgbClr val="6A8759"/>
                </a:solidFill>
                <a:effectLst/>
                <a:latin typeface="JetBrains Mono"/>
              </a:rPr>
              <a:t>npm</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9876AA"/>
                </a:solidFill>
                <a:effectLst/>
                <a:latin typeface="JetBrains Mono"/>
              </a:rPr>
              <a:t>page</a:t>
            </a: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6A8759"/>
                </a:solidFill>
                <a:effectLst/>
                <a:latin typeface="JetBrains Mono"/>
              </a:rPr>
              <a:t>'details-module-</a:t>
            </a:r>
            <a:r>
              <a:rPr kumimoji="0" lang="en-US" altLang="en-US" sz="1000" b="0" i="0" u="none" strike="noStrike" cap="none" normalizeH="0" baseline="0" dirty="0" err="1">
                <a:ln>
                  <a:noFill/>
                </a:ln>
                <a:solidFill>
                  <a:srgbClr val="6A8759"/>
                </a:solidFill>
                <a:effectLst/>
                <a:latin typeface="JetBrains Mono"/>
              </a:rPr>
              <a:t>npm</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CC7832"/>
                </a:solidFill>
                <a:effectLst/>
                <a:latin typeface="JetBrains Mono"/>
              </a:rPr>
              <a:t>class </a:t>
            </a:r>
            <a:r>
              <a:rPr kumimoji="0" lang="en-US" altLang="en-US" sz="1000" b="0" i="0" u="none" strike="noStrike" cap="none" normalizeH="0" baseline="0" dirty="0" err="1">
                <a:ln>
                  <a:noFill/>
                </a:ln>
                <a:solidFill>
                  <a:srgbClr val="A9B7C6"/>
                </a:solidFill>
                <a:effectLst/>
                <a:latin typeface="JetBrains Mono"/>
              </a:rPr>
              <a:t>HouseNpmLibDetailsPage</a:t>
            </a: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CC7832"/>
                </a:solidFill>
                <a:effectLst/>
                <a:latin typeface="JetBrains Mono"/>
              </a:rPr>
              <a:t>extends </a:t>
            </a:r>
            <a:r>
              <a:rPr kumimoji="0" lang="en-US" altLang="en-US" sz="1000" b="0" i="0" u="none" strike="noStrike" cap="none" normalizeH="0" baseline="0" dirty="0">
                <a:ln>
                  <a:noFill/>
                </a:ln>
                <a:solidFill>
                  <a:srgbClr val="A9B7C6"/>
                </a:solidFill>
                <a:effectLst/>
                <a:latin typeface="JetBrains Mono"/>
              </a:rPr>
              <a:t>Component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808080"/>
                </a:solidFill>
                <a:effectLst/>
                <a:latin typeface="JetBrains Mono"/>
              </a:rPr>
              <a:t>// default props</a:t>
            </a:r>
            <a:br>
              <a:rPr kumimoji="0" lang="en-US" altLang="en-US" sz="1000" b="0" i="0"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808080"/>
                </a:solidFill>
                <a:effectLst/>
                <a:latin typeface="JetBrains Mono"/>
              </a:rPr>
              <a:t>  </a:t>
            </a:r>
            <a:r>
              <a:rPr kumimoji="0" lang="en-US" altLang="en-US" sz="1000" b="0" i="0" u="none" strike="noStrike" cap="none" normalizeH="0" baseline="0" dirty="0">
                <a:ln>
                  <a:noFill/>
                </a:ln>
                <a:solidFill>
                  <a:srgbClr val="CC7832"/>
                </a:solidFill>
                <a:effectLst/>
                <a:latin typeface="JetBrains Mono"/>
              </a:rPr>
              <a:t>static </a:t>
            </a:r>
            <a:r>
              <a:rPr kumimoji="0" lang="en-US" altLang="en-US" sz="1000" b="0" i="1" u="none" strike="noStrike" cap="none" normalizeH="0" baseline="0" dirty="0" err="1">
                <a:ln>
                  <a:noFill/>
                </a:ln>
                <a:solidFill>
                  <a:srgbClr val="9876AA"/>
                </a:solidFill>
                <a:effectLst/>
                <a:latin typeface="JetBrains Mono"/>
              </a:rPr>
              <a:t>defaultProps</a:t>
            </a:r>
            <a:r>
              <a:rPr kumimoji="0" lang="en-US" altLang="en-US" sz="1000" b="0" i="1" u="none" strike="noStrike" cap="none" normalizeH="0" baseline="0" dirty="0">
                <a:ln>
                  <a:noFill/>
                </a:ln>
                <a:solidFill>
                  <a:srgbClr val="9876AA"/>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 {</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808080"/>
                </a:solidFill>
                <a:effectLst/>
                <a:latin typeface="JetBrains Mono"/>
              </a:rPr>
              <a:t>// </a:t>
            </a:r>
            <a:r>
              <a:rPr kumimoji="0" lang="en-US" altLang="en-US" sz="1000" b="0" i="0" u="none" strike="noStrike" cap="none" normalizeH="0" baseline="0" dirty="0" err="1">
                <a:ln>
                  <a:noFill/>
                </a:ln>
                <a:solidFill>
                  <a:srgbClr val="808080"/>
                </a:solidFill>
                <a:effectLst/>
                <a:latin typeface="JetBrains Mono"/>
              </a:rPr>
              <a:t>propsType</a:t>
            </a:r>
            <a:r>
              <a:rPr kumimoji="0" lang="en-US" altLang="en-US" sz="1000" b="0" i="0" u="none" strike="noStrike" cap="none" normalizeH="0" baseline="0" dirty="0">
                <a:ln>
                  <a:noFill/>
                </a:ln>
                <a:solidFill>
                  <a:srgbClr val="808080"/>
                </a:solidFill>
                <a:effectLst/>
                <a:latin typeface="JetBrains Mono"/>
              </a:rPr>
              <a:t> (validation)</a:t>
            </a:r>
            <a:br>
              <a:rPr kumimoji="0" lang="en-US" altLang="en-US" sz="1000" b="0" i="0" u="none" strike="noStrike" cap="none" normalizeH="0" baseline="0" dirty="0">
                <a:ln>
                  <a:noFill/>
                </a:ln>
                <a:solidFill>
                  <a:srgbClr val="808080"/>
                </a:solidFill>
                <a:effectLst/>
                <a:latin typeface="JetBrains Mono"/>
              </a:rPr>
            </a:br>
            <a:r>
              <a:rPr kumimoji="0" lang="en-US" altLang="en-US" sz="1000" b="0" i="0" u="none" strike="noStrike" cap="none" normalizeH="0" baseline="0" dirty="0">
                <a:ln>
                  <a:noFill/>
                </a:ln>
                <a:solidFill>
                  <a:srgbClr val="808080"/>
                </a:solidFill>
                <a:effectLst/>
                <a:latin typeface="JetBrains Mono"/>
              </a:rPr>
              <a:t>  </a:t>
            </a:r>
            <a:r>
              <a:rPr kumimoji="0" lang="en-US" altLang="en-US" sz="1000" b="0" i="0" u="none" strike="noStrike" cap="none" normalizeH="0" baseline="0" dirty="0">
                <a:ln>
                  <a:noFill/>
                </a:ln>
                <a:solidFill>
                  <a:srgbClr val="CC7832"/>
                </a:solidFill>
                <a:effectLst/>
                <a:latin typeface="JetBrains Mono"/>
              </a:rPr>
              <a:t>static </a:t>
            </a:r>
            <a:r>
              <a:rPr kumimoji="0" lang="en-US" altLang="en-US" sz="1000" b="0" i="1" u="none" strike="noStrike" cap="none" normalizeH="0" baseline="0" dirty="0" err="1">
                <a:ln>
                  <a:noFill/>
                </a:ln>
                <a:solidFill>
                  <a:srgbClr val="9876AA"/>
                </a:solidFill>
                <a:effectLst/>
                <a:latin typeface="JetBrains Mono"/>
              </a:rPr>
              <a:t>propTypes</a:t>
            </a:r>
            <a:r>
              <a:rPr kumimoji="0" lang="en-US" altLang="en-US" sz="1000" b="0" i="1" u="none" strike="noStrike" cap="none" normalizeH="0" baseline="0" dirty="0">
                <a:ln>
                  <a:noFill/>
                </a:ln>
                <a:solidFill>
                  <a:srgbClr val="9876AA"/>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 {</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err="1">
                <a:ln>
                  <a:noFill/>
                </a:ln>
                <a:solidFill>
                  <a:srgbClr val="FFC66D"/>
                </a:solidFill>
                <a:effectLst/>
                <a:latin typeface="JetBrains Mono"/>
              </a:rPr>
              <a:t>componentDidMount</a:t>
            </a:r>
            <a:r>
              <a:rPr kumimoji="0" lang="en-US" altLang="en-US" sz="1000" b="0" i="0" u="none" strike="noStrike" cap="none" normalizeH="0" baseline="0" dirty="0">
                <a:ln>
                  <a:noFill/>
                </a:ln>
                <a:solidFill>
                  <a:srgbClr val="A9B7C6"/>
                </a:solidFill>
                <a:effectLst/>
                <a:latin typeface="JetBrains Mono"/>
              </a:rPr>
              <a:t>() {</a:t>
            </a:r>
            <a:br>
              <a:rPr kumimoji="0" lang="en-US" altLang="en-US" sz="1000" b="0" i="0" u="none" strike="noStrike" cap="none" normalizeH="0" baseline="0" dirty="0">
                <a:ln>
                  <a:noFill/>
                </a:ln>
                <a:solidFill>
                  <a:srgbClr val="A9B7C6"/>
                </a:solidFill>
                <a:effectLst/>
                <a:latin typeface="JetBrains Mono"/>
              </a:rPr>
            </a:b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br>
              <a:rPr kumimoji="0" lang="en-US" altLang="en-US" sz="1000" b="0" i="0" u="none" strike="noStrike" cap="none" normalizeH="0" baseline="0" dirty="0">
                <a:ln>
                  <a:noFill/>
                </a:ln>
                <a:solidFill>
                  <a:srgbClr val="A9B7C6"/>
                </a:solidFill>
                <a:effectLst/>
                <a:latin typeface="JetBrains Mono"/>
              </a:rPr>
            </a:b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FFC66D"/>
                </a:solidFill>
                <a:effectLst/>
                <a:latin typeface="JetBrains Mono"/>
              </a:rPr>
              <a:t>render</a:t>
            </a:r>
            <a:r>
              <a:rPr kumimoji="0" lang="en-US" altLang="en-US" sz="1000" b="0" i="0" u="none" strike="noStrike" cap="none" normalizeH="0" baseline="0" dirty="0">
                <a:ln>
                  <a:noFill/>
                </a:ln>
                <a:solidFill>
                  <a:srgbClr val="A9B7C6"/>
                </a:solidFill>
                <a:effectLst/>
                <a:latin typeface="JetBrains Mono"/>
              </a:rPr>
              <a:t>() {</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CC7832"/>
                </a:solidFill>
                <a:effectLst/>
                <a:latin typeface="JetBrains Mono"/>
              </a:rPr>
              <a:t>const </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A9B7C6"/>
                </a:solidFill>
                <a:effectLst/>
                <a:latin typeface="JetBrains Mono"/>
              </a:rPr>
              <a:t>onBackClicked</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err="1">
                <a:ln>
                  <a:noFill/>
                </a:ln>
                <a:solidFill>
                  <a:srgbClr val="A9B7C6"/>
                </a:solidFill>
                <a:effectLst/>
                <a:latin typeface="JetBrains Mono"/>
              </a:rPr>
              <a:t>onOpenAwtDetailsClicked</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 = </a:t>
            </a:r>
            <a:r>
              <a:rPr kumimoji="0" lang="en-US" altLang="en-US" sz="1000" b="0" i="0" u="none" strike="noStrike" cap="none" normalizeH="0" baseline="0" dirty="0" err="1">
                <a:ln>
                  <a:noFill/>
                </a:ln>
                <a:solidFill>
                  <a:srgbClr val="CC7832"/>
                </a:solidFill>
                <a:effectLst/>
                <a:latin typeface="JetBrains Mono"/>
              </a:rPr>
              <a:t>this</a:t>
            </a:r>
            <a:r>
              <a:rPr kumimoji="0" lang="en-US" altLang="en-US" sz="1000" b="0" i="0" u="none" strike="noStrike" cap="none" normalizeH="0" baseline="0" dirty="0" err="1">
                <a:ln>
                  <a:noFill/>
                </a:ln>
                <a:solidFill>
                  <a:srgbClr val="A9B7C6"/>
                </a:solidFill>
                <a:effectLst/>
                <a:latin typeface="JetBrains Mono"/>
              </a:rPr>
              <a:t>.</a:t>
            </a:r>
            <a:r>
              <a:rPr kumimoji="0" lang="en-US" altLang="en-US" sz="1000" b="0" i="0" u="none" strike="noStrike" cap="none" normalizeH="0" baseline="0" dirty="0" err="1">
                <a:ln>
                  <a:noFill/>
                </a:ln>
                <a:solidFill>
                  <a:srgbClr val="9876AA"/>
                </a:solidFill>
                <a:effectLst/>
                <a:latin typeface="JetBrains Mono"/>
              </a:rPr>
              <a:t>props</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const </a:t>
            </a:r>
            <a:r>
              <a:rPr kumimoji="0" lang="en-US" altLang="en-US" sz="1000" b="0" i="0" u="none" strike="noStrike" cap="none" normalizeH="0" baseline="0" dirty="0" err="1">
                <a:ln>
                  <a:noFill/>
                </a:ln>
                <a:solidFill>
                  <a:srgbClr val="A9B7C6"/>
                </a:solidFill>
                <a:effectLst/>
                <a:latin typeface="JetBrains Mono"/>
              </a:rPr>
              <a:t>npmPackageName</a:t>
            </a:r>
            <a:r>
              <a:rPr kumimoji="0" lang="en-US" altLang="en-US" sz="1000" b="0" i="0" u="none" strike="noStrike" cap="none" normalizeH="0" baseline="0" dirty="0">
                <a:ln>
                  <a:noFill/>
                </a:ln>
                <a:solidFill>
                  <a:srgbClr val="A9B7C6"/>
                </a:solidFill>
                <a:effectLst/>
                <a:latin typeface="JetBrains Mono"/>
              </a:rPr>
              <a:t> = </a:t>
            </a:r>
            <a:r>
              <a:rPr kumimoji="0" lang="en-US" altLang="en-US" sz="1000" b="0" i="0" u="none" strike="noStrike" cap="none" normalizeH="0" baseline="0" dirty="0">
                <a:ln>
                  <a:noFill/>
                </a:ln>
                <a:solidFill>
                  <a:srgbClr val="FFC66D"/>
                </a:solidFill>
                <a:effectLst/>
                <a:latin typeface="JetBrains Mono"/>
              </a:rPr>
              <a:t>decodeBase64UrlParam</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FFC66D"/>
                </a:solidFill>
                <a:effectLst/>
                <a:latin typeface="JetBrains Mono"/>
              </a:rPr>
              <a:t>paramByName</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CC7832"/>
                </a:solidFill>
                <a:effectLst/>
                <a:latin typeface="JetBrains Mono"/>
              </a:rPr>
              <a:t>this</a:t>
            </a:r>
            <a:r>
              <a:rPr kumimoji="0" lang="en-US" altLang="en-US" sz="1000" b="0" i="0" u="none" strike="noStrike" cap="none" normalizeH="0" baseline="0" dirty="0" err="1">
                <a:ln>
                  <a:noFill/>
                </a:ln>
                <a:solidFill>
                  <a:srgbClr val="A9B7C6"/>
                </a:solidFill>
                <a:effectLst/>
                <a:latin typeface="JetBrains Mono"/>
              </a:rPr>
              <a:t>.</a:t>
            </a:r>
            <a:r>
              <a:rPr kumimoji="0" lang="en-US" altLang="en-US" sz="1000" b="0" i="0" u="none" strike="noStrike" cap="none" normalizeH="0" baseline="0" dirty="0" err="1">
                <a:ln>
                  <a:noFill/>
                </a:ln>
                <a:solidFill>
                  <a:srgbClr val="9876AA"/>
                </a:solidFill>
                <a:effectLst/>
                <a:latin typeface="JetBrains Mono"/>
              </a:rPr>
              <a:t>props</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6A8759"/>
                </a:solidFill>
                <a:effectLst/>
                <a:latin typeface="JetBrains Mono"/>
              </a:rPr>
              <a:t>'an2000_npmPackageName'</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return </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E8BF6A"/>
                </a:solidFill>
                <a:effectLst/>
                <a:latin typeface="JetBrains Mono"/>
              </a:rPr>
              <a:t>&lt;Suspense </a:t>
            </a:r>
            <a:r>
              <a:rPr kumimoji="0" lang="en-US" altLang="en-US" sz="1000" b="0" i="0" u="none" strike="noStrike" cap="none" normalizeH="0" baseline="0" dirty="0">
                <a:ln>
                  <a:noFill/>
                </a:ln>
                <a:solidFill>
                  <a:srgbClr val="BABABA"/>
                </a:solidFill>
                <a:effectLst/>
                <a:latin typeface="JetBrains Mono"/>
              </a:rPr>
              <a:t>fallback</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E8BF6A"/>
                </a:solidFill>
                <a:effectLst/>
                <a:latin typeface="JetBrains Mono"/>
              </a:rPr>
              <a:t>&lt;</a:t>
            </a:r>
            <a:r>
              <a:rPr kumimoji="0" lang="en-US" altLang="en-US" sz="1000" b="0" i="0" u="none" strike="noStrike" cap="none" normalizeH="0" baseline="0" dirty="0" err="1">
                <a:ln>
                  <a:noFill/>
                </a:ln>
                <a:solidFill>
                  <a:srgbClr val="E8BF6A"/>
                </a:solidFill>
                <a:effectLst/>
                <a:latin typeface="JetBrains Mono"/>
              </a:rPr>
              <a:t>SGSpinner</a:t>
            </a: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a:ln>
                  <a:noFill/>
                </a:ln>
                <a:solidFill>
                  <a:srgbClr val="BABABA"/>
                </a:solidFill>
                <a:effectLst/>
                <a:latin typeface="JetBrains Mono"/>
              </a:rPr>
              <a:t>size</a:t>
            </a:r>
            <a:r>
              <a:rPr kumimoji="0" lang="en-US" altLang="en-US" sz="1000" b="0" i="0" u="none" strike="noStrike" cap="none" normalizeH="0" baseline="0" dirty="0">
                <a:ln>
                  <a:noFill/>
                </a:ln>
                <a:solidFill>
                  <a:srgbClr val="6A8759"/>
                </a:solidFill>
                <a:effectLst/>
                <a:latin typeface="JetBrains Mono"/>
              </a:rPr>
              <a:t>="lg" </a:t>
            </a:r>
            <a:r>
              <a:rPr kumimoji="0" lang="en-US" altLang="en-US" sz="1000" b="0" i="0" u="none" strike="noStrike" cap="none" normalizeH="0" baseline="0" dirty="0">
                <a:ln>
                  <a:noFill/>
                </a:ln>
                <a:solidFill>
                  <a:srgbClr val="E8BF6A"/>
                </a:solidFill>
                <a:effectLst/>
                <a:latin typeface="JetBrains Mono"/>
              </a:rPr>
              <a:t>/&gt;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E8BF6A"/>
                </a:solidFill>
                <a:effectLst/>
                <a:latin typeface="JetBrains Mono"/>
              </a:rPr>
              <a:t>&gt;</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&lt;</a:t>
            </a:r>
            <a:r>
              <a:rPr kumimoji="0" lang="en-US" altLang="en-US" sz="1000" b="0" i="0" u="none" strike="noStrike" cap="none" normalizeH="0" baseline="0" dirty="0" err="1">
                <a:ln>
                  <a:noFill/>
                </a:ln>
                <a:solidFill>
                  <a:srgbClr val="E8BF6A"/>
                </a:solidFill>
                <a:effectLst/>
                <a:latin typeface="JetBrains Mono"/>
              </a:rPr>
              <a:t>HouseNpmLibDetailsView</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npmPackageName</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npmPackageName</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onBackClicked</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onBackClicked</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err="1">
                <a:ln>
                  <a:noFill/>
                </a:ln>
                <a:solidFill>
                  <a:srgbClr val="BABABA"/>
                </a:solidFill>
                <a:effectLst/>
                <a:latin typeface="JetBrains Mono"/>
              </a:rPr>
              <a:t>onOpenAwtDetailsClicked</a:t>
            </a:r>
            <a:r>
              <a:rPr kumimoji="0" lang="en-US" altLang="en-US" sz="1000" b="0" i="0" u="none" strike="noStrike" cap="none" normalizeH="0" baseline="0" dirty="0">
                <a:ln>
                  <a:noFill/>
                </a:ln>
                <a:solidFill>
                  <a:srgbClr val="6A8759"/>
                </a:solidFill>
                <a:effectLst/>
                <a:latin typeface="JetBrains Mono"/>
              </a:rPr>
              <a:t>=</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err="1">
                <a:ln>
                  <a:noFill/>
                </a:ln>
                <a:solidFill>
                  <a:srgbClr val="A9B7C6"/>
                </a:solidFill>
                <a:effectLst/>
                <a:latin typeface="JetBrains Mono"/>
              </a:rPr>
              <a:t>onOpenAwtDetailsClicked</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        </a:t>
            </a:r>
            <a:r>
              <a:rPr kumimoji="0" lang="en-US" altLang="en-US" sz="1000" b="0" i="0" u="none" strike="noStrike" cap="none" normalizeH="0" baseline="0" dirty="0">
                <a:ln>
                  <a:noFill/>
                </a:ln>
                <a:solidFill>
                  <a:srgbClr val="E8BF6A"/>
                </a:solidFill>
                <a:effectLst/>
                <a:latin typeface="JetBrains Mono"/>
              </a:rPr>
              <a:t>/&gt;</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&lt;/Suspense&gt;</a:t>
            </a:r>
            <a:br>
              <a:rPr kumimoji="0" lang="en-US" altLang="en-US" sz="1000" b="0" i="0" u="none" strike="noStrike" cap="none" normalizeH="0" baseline="0" dirty="0">
                <a:ln>
                  <a:noFill/>
                </a:ln>
                <a:solidFill>
                  <a:srgbClr val="E8BF6A"/>
                </a:solidFill>
                <a:effectLst/>
                <a:latin typeface="JetBrains Mono"/>
              </a:rPr>
            </a:br>
            <a:r>
              <a:rPr kumimoji="0" lang="en-US" altLang="en-US" sz="1000" b="0" i="0" u="none" strike="noStrike" cap="none" normalizeH="0" baseline="0" dirty="0">
                <a:ln>
                  <a:noFill/>
                </a:ln>
                <a:solidFill>
                  <a:srgbClr val="E8BF6A"/>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r>
              <a:rPr kumimoji="0" lang="en-US" altLang="en-US" sz="1000" b="0" i="0" u="none" strike="noStrike" cap="none" normalizeH="0" baseline="0" dirty="0">
                <a:ln>
                  <a:noFill/>
                </a:ln>
                <a:solidFill>
                  <a:srgbClr val="CC7832"/>
                </a:solidFill>
                <a:effectLst/>
                <a:latin typeface="JetBrains Mono"/>
              </a:rPr>
              <a:t>;</a:t>
            </a:r>
            <a:br>
              <a:rPr kumimoji="0" lang="en-US" altLang="en-US" sz="1000" b="0" i="0" u="none" strike="noStrike" cap="none" normalizeH="0" baseline="0" dirty="0">
                <a:ln>
                  <a:noFill/>
                </a:ln>
                <a:solidFill>
                  <a:srgbClr val="CC7832"/>
                </a:solidFill>
                <a:effectLst/>
                <a:latin typeface="JetBrains Mono"/>
              </a:rPr>
            </a:br>
            <a:r>
              <a:rPr kumimoji="0" lang="en-US" altLang="en-US" sz="1000" b="0" i="0" u="none" strike="noStrike" cap="none" normalizeH="0" baseline="0" dirty="0">
                <a:ln>
                  <a:noFill/>
                </a:ln>
                <a:solidFill>
                  <a:srgbClr val="CC7832"/>
                </a:solidFill>
                <a:effectLst/>
                <a:latin typeface="JetBrains Mono"/>
              </a:rPr>
              <a:t>  </a:t>
            </a: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A9B7C6"/>
                </a:solidFill>
                <a:effectLst/>
                <a:latin typeface="JetBrains Mono"/>
              </a:rPr>
              <a:t>}</a:t>
            </a:r>
            <a:br>
              <a:rPr kumimoji="0" lang="en-US" altLang="en-US" sz="1000" b="0" i="0" u="none" strike="noStrike" cap="none" normalizeH="0" baseline="0" dirty="0">
                <a:ln>
                  <a:noFill/>
                </a:ln>
                <a:solidFill>
                  <a:srgbClr val="A9B7C6"/>
                </a:solidFill>
                <a:effectLst/>
                <a:latin typeface="JetBrains Mono"/>
              </a:rPr>
            </a:br>
            <a:br>
              <a:rPr kumimoji="0" lang="en-US" altLang="en-US" sz="1000" b="0" i="0" u="none" strike="noStrike" cap="none" normalizeH="0" baseline="0" dirty="0">
                <a:ln>
                  <a:noFill/>
                </a:ln>
                <a:solidFill>
                  <a:srgbClr val="A9B7C6"/>
                </a:solidFill>
                <a:effectLst/>
                <a:latin typeface="JetBrains Mono"/>
              </a:rPr>
            </a:br>
            <a:r>
              <a:rPr kumimoji="0" lang="en-US" altLang="en-US" sz="1000" b="0" i="0" u="none" strike="noStrike" cap="none" normalizeH="0" baseline="0" dirty="0">
                <a:ln>
                  <a:noFill/>
                </a:ln>
                <a:solidFill>
                  <a:srgbClr val="CC7832"/>
                </a:solidFill>
                <a:effectLst/>
                <a:latin typeface="JetBrains Mono"/>
              </a:rPr>
              <a:t>export default </a:t>
            </a:r>
            <a:r>
              <a:rPr kumimoji="0" lang="en-US" altLang="en-US" sz="1000" b="0" i="0" u="none" strike="noStrike" cap="none" normalizeH="0" baseline="0" dirty="0" err="1">
                <a:ln>
                  <a:noFill/>
                </a:ln>
                <a:solidFill>
                  <a:srgbClr val="A9B7C6"/>
                </a:solidFill>
                <a:effectLst/>
                <a:latin typeface="JetBrains Mono"/>
              </a:rPr>
              <a:t>HouseNpmLibDetailsPage</a:t>
            </a:r>
            <a:r>
              <a:rPr kumimoji="0" lang="en-US" altLang="en-US" sz="1000" b="0" i="0" u="none" strike="noStrike" cap="none" normalizeH="0" baseline="0" dirty="0">
                <a:ln>
                  <a:noFill/>
                </a:ln>
                <a:solidFill>
                  <a:srgbClr val="CC783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37D7C001-4EDD-481F-BB72-58A8629624AE}"/>
              </a:ext>
            </a:extLst>
          </p:cNvPr>
          <p:cNvSpPr/>
          <p:nvPr/>
        </p:nvSpPr>
        <p:spPr>
          <a:xfrm>
            <a:off x="5247708" y="5112803"/>
            <a:ext cx="4504126" cy="748066"/>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771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E00CBF-A400-4B53-ABEE-E5388546DB8F}"/>
              </a:ext>
            </a:extLst>
          </p:cNvPr>
          <p:cNvSpPr>
            <a:spLocks noGrp="1"/>
          </p:cNvSpPr>
          <p:nvPr>
            <p:ph type="title"/>
          </p:nvPr>
        </p:nvSpPr>
        <p:spPr/>
        <p:txBody>
          <a:bodyPr/>
          <a:lstStyle/>
          <a:p>
            <a:r>
              <a:rPr lang="fr-FR"/>
              <a:t>Structure de la page</a:t>
            </a:r>
            <a:endParaRPr lang="en-US" dirty="0"/>
          </a:p>
        </p:txBody>
      </p:sp>
      <p:graphicFrame>
        <p:nvGraphicFramePr>
          <p:cNvPr id="3" name="Diagramme 2">
            <a:extLst>
              <a:ext uri="{FF2B5EF4-FFF2-40B4-BE49-F238E27FC236}">
                <a16:creationId xmlns:a16="http://schemas.microsoft.com/office/drawing/2014/main" id="{A86F3E38-EF03-46F7-BD1B-AACDAE115766}"/>
              </a:ext>
            </a:extLst>
          </p:cNvPr>
          <p:cNvGraphicFramePr/>
          <p:nvPr>
            <p:extLst>
              <p:ext uri="{D42A27DB-BD31-4B8C-83A1-F6EECF244321}">
                <p14:modId xmlns:p14="http://schemas.microsoft.com/office/powerpoint/2010/main" val="3761862854"/>
              </p:ext>
            </p:extLst>
          </p:nvPr>
        </p:nvGraphicFramePr>
        <p:xfrm>
          <a:off x="146392" y="1939524"/>
          <a:ext cx="11899216" cy="4789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7837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015A66-AF31-4E7B-AB6D-9B702FBEECE2}"/>
              </a:ext>
            </a:extLst>
          </p:cNvPr>
          <p:cNvSpPr>
            <a:spLocks noGrp="1"/>
          </p:cNvSpPr>
          <p:nvPr>
            <p:ph type="title"/>
          </p:nvPr>
        </p:nvSpPr>
        <p:spPr/>
        <p:txBody>
          <a:bodyPr/>
          <a:lstStyle/>
          <a:p>
            <a:r>
              <a:rPr lang="fr-FR" dirty="0"/>
              <a:t>page</a:t>
            </a:r>
            <a:endParaRPr lang="en-US" dirty="0"/>
          </a:p>
        </p:txBody>
      </p:sp>
      <p:pic>
        <p:nvPicPr>
          <p:cNvPr id="3" name="Image 2">
            <a:extLst>
              <a:ext uri="{FF2B5EF4-FFF2-40B4-BE49-F238E27FC236}">
                <a16:creationId xmlns:a16="http://schemas.microsoft.com/office/drawing/2014/main" id="{7141F3A1-AA16-4F6A-9B0B-5F14C706C353}"/>
              </a:ext>
            </a:extLst>
          </p:cNvPr>
          <p:cNvPicPr>
            <a:picLocks noChangeAspect="1"/>
          </p:cNvPicPr>
          <p:nvPr/>
        </p:nvPicPr>
        <p:blipFill>
          <a:blip r:embed="rId2"/>
          <a:stretch>
            <a:fillRect/>
          </a:stretch>
        </p:blipFill>
        <p:spPr>
          <a:xfrm>
            <a:off x="3219028" y="1408246"/>
            <a:ext cx="3976917" cy="5300464"/>
          </a:xfrm>
          <a:prstGeom prst="rect">
            <a:avLst/>
          </a:prstGeom>
        </p:spPr>
      </p:pic>
      <p:sp>
        <p:nvSpPr>
          <p:cNvPr id="4" name="Rectangle 2">
            <a:extLst>
              <a:ext uri="{FF2B5EF4-FFF2-40B4-BE49-F238E27FC236}">
                <a16:creationId xmlns:a16="http://schemas.microsoft.com/office/drawing/2014/main" id="{EB1516E6-7EF0-419E-A39F-D65BEC35B05F}"/>
              </a:ext>
            </a:extLst>
          </p:cNvPr>
          <p:cNvSpPr>
            <a:spLocks noChangeArrowheads="1"/>
          </p:cNvSpPr>
          <p:nvPr/>
        </p:nvSpPr>
        <p:spPr bwMode="auto">
          <a:xfrm>
            <a:off x="7326365" y="1408246"/>
            <a:ext cx="4409565" cy="53004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render</a:t>
            </a:r>
            <a: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view</a:t>
            </a:r>
            <a:b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render</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configuration</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recap</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recapError</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recapLoading</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0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this</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props</a:t>
            </a:r>
            <a:r>
              <a:rPr kumimoji="0" lang="fr-FR" altLang="fr-FR" sz="1000" b="0" i="0" u="none" strike="noStrike" cap="none" normalizeH="0" baseline="0">
                <a:ln>
                  <a:noFill/>
                </a:ln>
                <a:solidFill>
                  <a:srgbClr val="9876A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Log de </a:t>
            </a:r>
            <a:r>
              <a:rPr kumimoji="0" lang="fr-FR" altLang="fr-FR" sz="10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debug</a:t>
            </a:r>
            <a: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éviter le erreurs </a:t>
            </a:r>
            <a:r>
              <a:rPr kumimoji="0" lang="fr-FR" altLang="fr-FR" sz="10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lint</a:t>
            </a:r>
            <a: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de type "no-</a:t>
            </a:r>
            <a:r>
              <a:rPr kumimoji="0" lang="fr-FR" altLang="fr-FR" sz="10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unused</a:t>
            </a:r>
            <a: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-vars"</a:t>
            </a:r>
            <a:b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 tant que toutes les </a:t>
            </a:r>
            <a:r>
              <a:rPr kumimoji="0" lang="fr-FR" altLang="fr-FR" sz="1000" b="0" i="0" u="none" strike="noStrike" cap="none" normalizeH="0" baseline="0" err="1">
                <a:ln>
                  <a:noFill/>
                </a:ln>
                <a:solidFill>
                  <a:srgbClr val="808080"/>
                </a:solidFill>
                <a:effectLst/>
                <a:latin typeface="Courier New" panose="02070309020205020404" pitchFamily="49" charset="0"/>
                <a:cs typeface="Courier New" panose="02070309020205020404" pitchFamily="49" charset="0"/>
              </a:rPr>
              <a:t>props</a:t>
            </a:r>
            <a: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ne sont pas réellement utilisées</a:t>
            </a:r>
            <a:b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9876AA"/>
                </a:solidFill>
                <a:effectLst/>
                <a:latin typeface="Courier New" panose="02070309020205020404" pitchFamily="49" charset="0"/>
                <a:cs typeface="Courier New" panose="02070309020205020404" pitchFamily="49" charset="0"/>
              </a:rPr>
              <a:t>commonLog</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.debug</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SouCdgSummaryPage</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render</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 display </a:t>
            </a:r>
            <a:r>
              <a:rPr kumimoji="0" lang="fr-FR" altLang="fr-FR" sz="10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props</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configuration</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recap</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recapError</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recapLoading</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return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SouCdgSummaryView</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summary</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recap</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summaryError</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recapError</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summaryLoading</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recapLoading</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onCancel</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this</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onCancel</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onValidate</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this</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onValidate</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onPreviousStep</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this</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onPreviousStep</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onCallback</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openCallback</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BCE009DB-3487-483E-9889-0A6C3DFBC092}"/>
              </a:ext>
            </a:extLst>
          </p:cNvPr>
          <p:cNvSpPr txBox="1"/>
          <p:nvPr/>
        </p:nvSpPr>
        <p:spPr>
          <a:xfrm>
            <a:off x="124846" y="3679570"/>
            <a:ext cx="3094182" cy="1200329"/>
          </a:xfrm>
          <a:prstGeom prst="rect">
            <a:avLst/>
          </a:prstGeom>
          <a:noFill/>
        </p:spPr>
        <p:txBody>
          <a:bodyPr wrap="square" rtlCol="0">
            <a:spAutoFit/>
          </a:bodyPr>
          <a:lstStyle/>
          <a:p>
            <a:pPr algn="ctr"/>
            <a:r>
              <a:rPr lang="fr-FR" sz="3600">
                <a:ln w="0"/>
                <a:solidFill>
                  <a:srgbClr val="FF0000"/>
                </a:solidFill>
              </a:rPr>
              <a:t>Composant de premier niveau</a:t>
            </a:r>
          </a:p>
        </p:txBody>
      </p:sp>
      <p:sp>
        <p:nvSpPr>
          <p:cNvPr id="7" name="Rectangle 6">
            <a:extLst>
              <a:ext uri="{FF2B5EF4-FFF2-40B4-BE49-F238E27FC236}">
                <a16:creationId xmlns:a16="http://schemas.microsoft.com/office/drawing/2014/main" id="{6834BAB4-09D5-4F07-88D1-B636B30E8CF8}"/>
              </a:ext>
            </a:extLst>
          </p:cNvPr>
          <p:cNvSpPr/>
          <p:nvPr/>
        </p:nvSpPr>
        <p:spPr>
          <a:xfrm>
            <a:off x="6932023" y="4879898"/>
            <a:ext cx="4214948" cy="1392885"/>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444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9760B-F149-4ADD-8CEE-F30FCA30AF2B}"/>
              </a:ext>
            </a:extLst>
          </p:cNvPr>
          <p:cNvSpPr>
            <a:spLocks noGrp="1"/>
          </p:cNvSpPr>
          <p:nvPr>
            <p:ph type="title"/>
          </p:nvPr>
        </p:nvSpPr>
        <p:spPr/>
        <p:txBody>
          <a:bodyPr/>
          <a:lstStyle/>
          <a:p>
            <a:r>
              <a:rPr lang="fr-FR" dirty="0"/>
              <a:t>Composant de </a:t>
            </a:r>
            <a:br>
              <a:rPr lang="fr-FR" dirty="0"/>
            </a:br>
            <a:r>
              <a:rPr lang="fr-FR" dirty="0"/>
              <a:t>premier niveau</a:t>
            </a:r>
            <a:endParaRPr lang="en-US" dirty="0"/>
          </a:p>
        </p:txBody>
      </p:sp>
      <p:sp>
        <p:nvSpPr>
          <p:cNvPr id="3" name="Rectangle 8">
            <a:extLst>
              <a:ext uri="{FF2B5EF4-FFF2-40B4-BE49-F238E27FC236}">
                <a16:creationId xmlns:a16="http://schemas.microsoft.com/office/drawing/2014/main" id="{856A177E-C895-4088-937B-2195A6ABEF6D}"/>
              </a:ext>
            </a:extLst>
          </p:cNvPr>
          <p:cNvSpPr>
            <a:spLocks noChangeArrowheads="1"/>
          </p:cNvSpPr>
          <p:nvPr/>
        </p:nvSpPr>
        <p:spPr bwMode="auto">
          <a:xfrm>
            <a:off x="6517636" y="1238438"/>
            <a:ext cx="5549518" cy="54784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E8BF6A"/>
                </a:solidFill>
                <a:effectLst/>
                <a:latin typeface="JetBrains Mono"/>
              </a:rPr>
              <a:t>&lt;&gt;</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&lt;</a:t>
            </a:r>
            <a:r>
              <a:rPr kumimoji="0" lang="fr-FR" altLang="fr-FR" sz="1000" b="0" i="0" u="none" strike="noStrike" cap="none" normalizeH="0" baseline="0" err="1">
                <a:ln>
                  <a:noFill/>
                </a:ln>
                <a:solidFill>
                  <a:srgbClr val="E8BF6A"/>
                </a:solidFill>
                <a:effectLst/>
                <a:latin typeface="JetBrains Mono"/>
              </a:rPr>
              <a:t>FormStepper</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currentStepIndex</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6897BB"/>
                </a:solidFill>
                <a:effectLst/>
                <a:latin typeface="JetBrains Mono"/>
              </a:rPr>
              <a:t>4</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stepLabelList</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SOU_CDG_SELECT_CARD_STEP_TITLE</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A9B7C6"/>
                </a:solidFill>
                <a:effectLst/>
                <a:latin typeface="JetBrains Mono"/>
              </a:rPr>
              <a:t>SOU_CDG_PARAMETERS_STEP_TITLE</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A9B7C6"/>
                </a:solidFill>
                <a:effectLst/>
                <a:latin typeface="JetBrains Mono"/>
              </a:rPr>
              <a:t>SOU_CDG_DELIVERY_ADDRESS_STEP_TITLE</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A9B7C6"/>
                </a:solidFill>
                <a:effectLst/>
                <a:latin typeface="JetBrains Mono"/>
              </a:rPr>
              <a:t>SOU_CDG_RECAP_STEP_TITLE</a:t>
            </a:r>
            <a:r>
              <a:rPr kumimoji="0" lang="fr-FR" altLang="fr-FR" sz="1000" b="0" i="0" u="none" strike="noStrike" cap="none" normalizeH="0" baseline="0">
                <a:ln>
                  <a:noFill/>
                </a:ln>
                <a:solidFill>
                  <a:srgbClr val="CC7832"/>
                </a:solidFill>
                <a:effectLst/>
                <a:latin typeface="JetBrains Mono"/>
              </a:rPr>
              <a:t>,</a:t>
            </a:r>
            <a:br>
              <a:rPr kumimoji="0" lang="fr-FR" altLang="fr-FR" sz="1000" b="0" i="0" u="none" strike="noStrike" cap="none" normalizeH="0" baseline="0">
                <a:ln>
                  <a:noFill/>
                </a:ln>
                <a:solidFill>
                  <a:srgbClr val="CC7832"/>
                </a:solidFill>
                <a:effectLst/>
                <a:latin typeface="JetBrains Mono"/>
              </a:rPr>
            </a:br>
            <a:r>
              <a:rPr kumimoji="0" lang="fr-FR" altLang="fr-FR" sz="1000" b="0" i="0" u="none" strike="noStrike" cap="none" normalizeH="0" baseline="0">
                <a:ln>
                  <a:noFill/>
                </a:ln>
                <a:solidFill>
                  <a:srgbClr val="CC7832"/>
                </a:solidFill>
                <a:effectLst/>
                <a:latin typeface="JetBrains Mono"/>
              </a:rPr>
              <a:t>    </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E8BF6A"/>
                </a:solidFill>
                <a:effectLst/>
                <a:latin typeface="JetBrains Mono"/>
              </a:rPr>
              <a:t>/&gt;</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&lt;</a:t>
            </a:r>
            <a:r>
              <a:rPr kumimoji="0" lang="fr-FR" altLang="fr-FR" sz="1000" b="0" i="0" u="none" strike="noStrike" cap="none" normalizeH="0" baseline="0" err="1">
                <a:ln>
                  <a:noFill/>
                </a:ln>
                <a:solidFill>
                  <a:srgbClr val="E8BF6A"/>
                </a:solidFill>
                <a:effectLst/>
                <a:latin typeface="JetBrains Mono"/>
              </a:rPr>
              <a:t>SGTtitle</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level</a:t>
            </a:r>
            <a:r>
              <a:rPr kumimoji="0" lang="fr-FR" altLang="fr-FR" sz="1000" b="0" i="0" u="none" strike="noStrike" cap="none" normalizeH="0" baseline="0">
                <a:ln>
                  <a:noFill/>
                </a:ln>
                <a:solidFill>
                  <a:srgbClr val="6A8759"/>
                </a:solidFill>
                <a:effectLst/>
                <a:latin typeface="JetBrains Mono"/>
              </a:rPr>
              <a:t>="2"</a:t>
            </a:r>
            <a:br>
              <a:rPr kumimoji="0" lang="fr-FR" altLang="fr-FR" sz="1000" b="0" i="0" u="none" strike="noStrike" cap="none" normalizeH="0" baseline="0">
                <a:ln>
                  <a:noFill/>
                </a:ln>
                <a:solidFill>
                  <a:srgbClr val="6A8759"/>
                </a:solidFill>
                <a:effectLst/>
                <a:latin typeface="JetBrains Mono"/>
              </a:rPr>
            </a:br>
            <a:r>
              <a:rPr kumimoji="0" lang="fr-FR" altLang="fr-FR" sz="1000" b="0" i="0" u="none" strike="noStrike" cap="none" normalizeH="0" baseline="0">
                <a:ln>
                  <a:noFill/>
                </a:ln>
                <a:solidFill>
                  <a:srgbClr val="6A8759"/>
                </a:solidFill>
                <a:effectLst/>
                <a:latin typeface="JetBrains Mono"/>
              </a:rPr>
              <a:t>    </a:t>
            </a:r>
            <a:r>
              <a:rPr kumimoji="0" lang="fr-FR" altLang="fr-FR" sz="1000" b="0" i="0" u="none" strike="noStrike" cap="none" normalizeH="0" baseline="0">
                <a:ln>
                  <a:noFill/>
                </a:ln>
                <a:solidFill>
                  <a:srgbClr val="E8BF6A"/>
                </a:solidFill>
                <a:effectLst/>
                <a:latin typeface="JetBrains Mono"/>
              </a:rPr>
              <a:t>&gt;</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err="1">
                <a:ln>
                  <a:noFill/>
                </a:ln>
                <a:solidFill>
                  <a:srgbClr val="A9B7C6"/>
                </a:solidFill>
                <a:effectLst/>
                <a:latin typeface="JetBrains Mono"/>
              </a:rPr>
              <a:t>words</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err="1">
                <a:ln>
                  <a:noFill/>
                </a:ln>
                <a:solidFill>
                  <a:srgbClr val="A9B7C6"/>
                </a:solidFill>
                <a:effectLst/>
                <a:latin typeface="JetBrains Mono"/>
              </a:rPr>
              <a:t>title</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E8BF6A"/>
                </a:solidFill>
                <a:effectLst/>
                <a:latin typeface="JetBrains Mono"/>
              </a:rPr>
              <a:t>&lt;/</a:t>
            </a:r>
            <a:r>
              <a:rPr kumimoji="0" lang="fr-FR" altLang="fr-FR" sz="1000" b="0" i="0" u="none" strike="noStrike" cap="none" normalizeH="0" baseline="0" err="1">
                <a:ln>
                  <a:noFill/>
                </a:ln>
                <a:solidFill>
                  <a:srgbClr val="E8BF6A"/>
                </a:solidFill>
                <a:effectLst/>
                <a:latin typeface="JetBrains Mono"/>
              </a:rPr>
              <a:t>SGTtitle</a:t>
            </a:r>
            <a:r>
              <a:rPr kumimoji="0" lang="fr-FR" altLang="fr-FR" sz="1000" b="0" i="0" u="none" strike="noStrike" cap="none" normalizeH="0" baseline="0">
                <a:ln>
                  <a:noFill/>
                </a:ln>
                <a:solidFill>
                  <a:srgbClr val="E8BF6A"/>
                </a:solidFill>
                <a:effectLst/>
                <a:latin typeface="JetBrains Mono"/>
              </a:rPr>
              <a:t>&gt;</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&lt;</a:t>
            </a:r>
            <a:r>
              <a:rPr kumimoji="0" lang="fr-FR" altLang="fr-FR" sz="1000" b="0" i="0" u="none" strike="noStrike" cap="none" normalizeH="0" baseline="0" err="1">
                <a:ln>
                  <a:noFill/>
                </a:ln>
                <a:solidFill>
                  <a:srgbClr val="E8BF6A"/>
                </a:solidFill>
                <a:effectLst/>
                <a:latin typeface="JetBrains Mono"/>
              </a:rPr>
              <a:t>SouCdgSummaryNewCardView</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summary</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err="1">
                <a:ln>
                  <a:noFill/>
                </a:ln>
                <a:solidFill>
                  <a:srgbClr val="A9B7C6"/>
                </a:solidFill>
                <a:effectLst/>
                <a:latin typeface="JetBrains Mono"/>
              </a:rPr>
              <a:t>summary</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E8BF6A"/>
                </a:solidFill>
                <a:effectLst/>
                <a:latin typeface="JetBrains Mono"/>
              </a:rPr>
              <a:t>/&gt;</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&lt;</a:t>
            </a:r>
            <a:r>
              <a:rPr kumimoji="0" lang="fr-FR" altLang="fr-FR" sz="1000" b="0" i="0" u="none" strike="noStrike" cap="none" normalizeH="0" baseline="0" err="1">
                <a:ln>
                  <a:noFill/>
                </a:ln>
                <a:solidFill>
                  <a:srgbClr val="E8BF6A"/>
                </a:solidFill>
                <a:effectLst/>
                <a:latin typeface="JetBrains Mono"/>
              </a:rPr>
              <a:t>SouCdgSummaryCharacteristicsView</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characteristics</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err="1">
                <a:ln>
                  <a:noFill/>
                </a:ln>
                <a:solidFill>
                  <a:srgbClr val="A9B7C6"/>
                </a:solidFill>
                <a:effectLst/>
                <a:latin typeface="JetBrains Mono"/>
              </a:rPr>
              <a:t>characteristics</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characteristicsInfoMessage</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err="1">
                <a:ln>
                  <a:noFill/>
                </a:ln>
                <a:solidFill>
                  <a:srgbClr val="A9B7C6"/>
                </a:solidFill>
                <a:effectLst/>
                <a:latin typeface="JetBrains Mono"/>
              </a:rPr>
              <a:t>characteristicsInfoMessage</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E8BF6A"/>
                </a:solidFill>
                <a:effectLst/>
                <a:latin typeface="JetBrains Mono"/>
              </a:rPr>
              <a:t>/&gt;</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&lt;</a:t>
            </a:r>
            <a:r>
              <a:rPr kumimoji="0" lang="fr-FR" altLang="fr-FR" sz="1000" b="0" i="0" u="none" strike="noStrike" cap="none" normalizeH="0" baseline="0" err="1">
                <a:ln>
                  <a:noFill/>
                </a:ln>
                <a:solidFill>
                  <a:srgbClr val="E8BF6A"/>
                </a:solidFill>
                <a:effectLst/>
                <a:latin typeface="JetBrains Mono"/>
              </a:rPr>
              <a:t>SouCdgSummaryDeliveryView</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a:t>
            </a:r>
            <a:r>
              <a:rPr kumimoji="0" lang="fr-FR" altLang="fr-FR" sz="1000" b="0" i="0" u="none" strike="noStrike" cap="none" normalizeH="0" baseline="0">
                <a:ln>
                  <a:noFill/>
                </a:ln>
                <a:solidFill>
                  <a:srgbClr val="BABABA"/>
                </a:solidFill>
                <a:effectLst/>
                <a:latin typeface="JetBrains Mono"/>
              </a:rPr>
              <a:t>adresse</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{adresse}</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E8BF6A"/>
                </a:solidFill>
                <a:effectLst/>
                <a:latin typeface="JetBrains Mono"/>
              </a:rPr>
              <a:t>/&gt;</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&lt;</a:t>
            </a:r>
            <a:r>
              <a:rPr kumimoji="0" lang="fr-FR" altLang="fr-FR" sz="1000" b="0" i="0" u="none" strike="noStrike" cap="none" normalizeH="0" baseline="0" err="1">
                <a:ln>
                  <a:noFill/>
                </a:ln>
                <a:solidFill>
                  <a:srgbClr val="E8BF6A"/>
                </a:solidFill>
                <a:effectLst/>
                <a:latin typeface="JetBrains Mono"/>
              </a:rPr>
              <a:t>EtapeFooter</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isNextStepDisabled</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a:ln>
                  <a:noFill/>
                </a:ln>
                <a:solidFill>
                  <a:srgbClr val="CC7832"/>
                </a:solidFill>
                <a:effectLst/>
                <a:latin typeface="JetBrains Mono"/>
              </a:rPr>
              <a:t>false</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onPreviousStep</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 =&gt; </a:t>
            </a:r>
            <a:r>
              <a:rPr kumimoji="0" lang="fr-FR" altLang="fr-FR" sz="1000" b="0" i="0" u="none" strike="noStrike" cap="none" normalizeH="0" baseline="0" err="1">
                <a:ln>
                  <a:noFill/>
                </a:ln>
                <a:solidFill>
                  <a:srgbClr val="A9B7C6"/>
                </a:solidFill>
                <a:effectLst/>
                <a:latin typeface="JetBrains Mono"/>
              </a:rPr>
              <a:t>onPreviousStep</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onNextStep</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 =&gt; </a:t>
            </a:r>
            <a:r>
              <a:rPr kumimoji="0" lang="fr-FR" altLang="fr-FR" sz="1000" b="0" i="0" u="none" strike="noStrike" cap="none" normalizeH="0" baseline="0" err="1">
                <a:ln>
                  <a:noFill/>
                </a:ln>
                <a:solidFill>
                  <a:srgbClr val="A9B7C6"/>
                </a:solidFill>
                <a:effectLst/>
                <a:latin typeface="JetBrains Mono"/>
              </a:rPr>
              <a:t>onValidate</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onCancel</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 =&gt; </a:t>
            </a:r>
            <a:r>
              <a:rPr kumimoji="0" lang="fr-FR" altLang="fr-FR" sz="1000" b="0" i="0" u="none" strike="noStrike" cap="none" normalizeH="0" baseline="0" err="1">
                <a:ln>
                  <a:noFill/>
                </a:ln>
                <a:solidFill>
                  <a:srgbClr val="A9B7C6"/>
                </a:solidFill>
                <a:effectLst/>
                <a:latin typeface="JetBrains Mono"/>
              </a:rPr>
              <a:t>setShowCancelPopin</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err="1">
                <a:ln>
                  <a:noFill/>
                </a:ln>
                <a:solidFill>
                  <a:srgbClr val="CC7832"/>
                </a:solidFill>
                <a:effectLst/>
                <a:latin typeface="JetBrains Mono"/>
              </a:rPr>
              <a:t>true</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E8BF6A"/>
                </a:solidFill>
                <a:effectLst/>
                <a:latin typeface="JetBrains Mono"/>
              </a:rPr>
              <a:t>/&gt;</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&lt;</a:t>
            </a:r>
            <a:r>
              <a:rPr kumimoji="0" lang="fr-FR" altLang="fr-FR" sz="1000" b="0" i="0" u="none" strike="noStrike" cap="none" normalizeH="0" baseline="0" err="1">
                <a:ln>
                  <a:noFill/>
                </a:ln>
                <a:solidFill>
                  <a:srgbClr val="E8BF6A"/>
                </a:solidFill>
                <a:effectLst/>
                <a:latin typeface="JetBrains Mono"/>
              </a:rPr>
              <a:t>SouCdgSummaryMentionsLegales</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        </a:t>
            </a:r>
            <a:r>
              <a:rPr kumimoji="0" lang="fr-FR" altLang="fr-FR" sz="1000" b="0" i="0" u="none" strike="noStrike" cap="none" normalizeH="0" baseline="0" err="1">
                <a:ln>
                  <a:noFill/>
                </a:ln>
                <a:solidFill>
                  <a:srgbClr val="BABABA"/>
                </a:solidFill>
                <a:effectLst/>
                <a:latin typeface="JetBrains Mono"/>
              </a:rPr>
              <a:t>summary</a:t>
            </a:r>
            <a:r>
              <a:rPr kumimoji="0" lang="fr-FR" altLang="fr-FR" sz="1000" b="0" i="0" u="none" strike="noStrike" cap="none" normalizeH="0" baseline="0">
                <a:ln>
                  <a:noFill/>
                </a:ln>
                <a:solidFill>
                  <a:srgbClr val="6A8759"/>
                </a:solidFill>
                <a:effectLst/>
                <a:latin typeface="JetBrains Mono"/>
              </a:rPr>
              <a:t>=</a:t>
            </a:r>
            <a:r>
              <a:rPr kumimoji="0" lang="fr-FR" altLang="fr-FR" sz="1000" b="0" i="0" u="none" strike="noStrike" cap="none" normalizeH="0" baseline="0">
                <a:ln>
                  <a:noFill/>
                </a:ln>
                <a:solidFill>
                  <a:srgbClr val="A9B7C6"/>
                </a:solidFill>
                <a:effectLst/>
                <a:latin typeface="JetBrains Mono"/>
              </a:rPr>
              <a:t>{</a:t>
            </a:r>
            <a:r>
              <a:rPr kumimoji="0" lang="fr-FR" altLang="fr-FR" sz="1000" b="0" i="0" u="none" strike="noStrike" cap="none" normalizeH="0" baseline="0" err="1">
                <a:ln>
                  <a:noFill/>
                </a:ln>
                <a:solidFill>
                  <a:srgbClr val="A9B7C6"/>
                </a:solidFill>
                <a:effectLst/>
                <a:latin typeface="JetBrains Mono"/>
              </a:rPr>
              <a:t>summary</a:t>
            </a:r>
            <a:r>
              <a:rPr kumimoji="0" lang="fr-FR" altLang="fr-FR" sz="1000" b="0" i="0" u="none" strike="noStrike" cap="none" normalizeH="0" baseline="0">
                <a:ln>
                  <a:noFill/>
                </a:ln>
                <a:solidFill>
                  <a:srgbClr val="A9B7C6"/>
                </a:solidFill>
                <a:effectLst/>
                <a:latin typeface="JetBrains Mono"/>
              </a:rPr>
              <a:t>}</a:t>
            </a:r>
            <a:br>
              <a:rPr kumimoji="0" lang="fr-FR" altLang="fr-FR" sz="1000" b="0" i="0" u="none" strike="noStrike" cap="none" normalizeH="0" baseline="0">
                <a:ln>
                  <a:noFill/>
                </a:ln>
                <a:solidFill>
                  <a:srgbClr val="A9B7C6"/>
                </a:solidFill>
                <a:effectLst/>
                <a:latin typeface="JetBrains Mono"/>
              </a:rPr>
            </a:br>
            <a:r>
              <a:rPr kumimoji="0" lang="fr-FR" altLang="fr-FR" sz="1000" b="0" i="0" u="none" strike="noStrike" cap="none" normalizeH="0" baseline="0">
                <a:ln>
                  <a:noFill/>
                </a:ln>
                <a:solidFill>
                  <a:srgbClr val="A9B7C6"/>
                </a:solidFill>
                <a:effectLst/>
                <a:latin typeface="JetBrains Mono"/>
              </a:rPr>
              <a:t>      </a:t>
            </a:r>
            <a:r>
              <a:rPr kumimoji="0" lang="fr-FR" altLang="fr-FR" sz="1000" b="0" i="0" u="none" strike="noStrike" cap="none" normalizeH="0" baseline="0">
                <a:ln>
                  <a:noFill/>
                </a:ln>
                <a:solidFill>
                  <a:srgbClr val="E8BF6A"/>
                </a:solidFill>
                <a:effectLst/>
                <a:latin typeface="JetBrains Mono"/>
              </a:rPr>
              <a:t>/&gt;</a:t>
            </a:r>
            <a:br>
              <a:rPr kumimoji="0" lang="fr-FR" altLang="fr-FR" sz="1000" b="0" i="0" u="none" strike="noStrike" cap="none" normalizeH="0" baseline="0">
                <a:ln>
                  <a:noFill/>
                </a:ln>
                <a:solidFill>
                  <a:srgbClr val="E8BF6A"/>
                </a:solidFill>
                <a:effectLst/>
                <a:latin typeface="JetBrains Mono"/>
              </a:rPr>
            </a:br>
            <a:r>
              <a:rPr kumimoji="0" lang="fr-FR" altLang="fr-FR" sz="1000" b="0" i="0" u="none" strike="noStrike" cap="none" normalizeH="0" baseline="0">
                <a:ln>
                  <a:noFill/>
                </a:ln>
                <a:solidFill>
                  <a:srgbClr val="E8BF6A"/>
                </a:solidFill>
                <a:effectLst/>
                <a:latin typeface="JetBrains Mono"/>
              </a:rPr>
              <a:t>&lt;/&gt;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D9DD7E7-AEC8-4460-B143-61A213F51FB7}"/>
              </a:ext>
            </a:extLst>
          </p:cNvPr>
          <p:cNvSpPr/>
          <p:nvPr/>
        </p:nvSpPr>
        <p:spPr>
          <a:xfrm>
            <a:off x="6067086" y="5022035"/>
            <a:ext cx="4741227" cy="1746513"/>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312279C-00CE-4A57-81A8-F566465C83D3}"/>
              </a:ext>
            </a:extLst>
          </p:cNvPr>
          <p:cNvSpPr/>
          <p:nvPr/>
        </p:nvSpPr>
        <p:spPr>
          <a:xfrm>
            <a:off x="6067086" y="4535420"/>
            <a:ext cx="4741227" cy="486616"/>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BC1F039C-C7E7-40EE-AAD9-83244EC92E57}"/>
              </a:ext>
            </a:extLst>
          </p:cNvPr>
          <p:cNvSpPr/>
          <p:nvPr/>
        </p:nvSpPr>
        <p:spPr>
          <a:xfrm>
            <a:off x="6067086" y="3929708"/>
            <a:ext cx="4741227" cy="605711"/>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D5D27F35-0A50-427B-A6F0-709DFFFC7869}"/>
              </a:ext>
            </a:extLst>
          </p:cNvPr>
          <p:cNvSpPr txBox="1"/>
          <p:nvPr/>
        </p:nvSpPr>
        <p:spPr>
          <a:xfrm>
            <a:off x="575894" y="3679570"/>
            <a:ext cx="5098472" cy="646331"/>
          </a:xfrm>
          <a:prstGeom prst="rect">
            <a:avLst/>
          </a:prstGeom>
          <a:noFill/>
        </p:spPr>
        <p:txBody>
          <a:bodyPr wrap="square" rtlCol="0">
            <a:spAutoFit/>
          </a:bodyPr>
          <a:lstStyle/>
          <a:p>
            <a:pPr algn="ctr"/>
            <a:r>
              <a:rPr lang="fr-FR" sz="3600" dirty="0">
                <a:ln w="0"/>
                <a:solidFill>
                  <a:schemeClr val="accent4"/>
                </a:solidFill>
              </a:rPr>
              <a:t>Composé de …</a:t>
            </a:r>
          </a:p>
        </p:txBody>
      </p:sp>
      <p:pic>
        <p:nvPicPr>
          <p:cNvPr id="8" name="Graphique 7" descr="Bulles avec un remplissage uni">
            <a:extLst>
              <a:ext uri="{FF2B5EF4-FFF2-40B4-BE49-F238E27FC236}">
                <a16:creationId xmlns:a16="http://schemas.microsoft.com/office/drawing/2014/main" id="{EA1B0C2C-63B4-469F-B8E7-FE9B79A424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894" y="3545535"/>
            <a:ext cx="914400" cy="914400"/>
          </a:xfrm>
          <a:prstGeom prst="rect">
            <a:avLst/>
          </a:prstGeom>
        </p:spPr>
      </p:pic>
    </p:spTree>
    <p:extLst>
      <p:ext uri="{BB962C8B-B14F-4D97-AF65-F5344CB8AC3E}">
        <p14:creationId xmlns:p14="http://schemas.microsoft.com/office/powerpoint/2010/main" val="19793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AE4C84F-7457-4662-AFA3-554A32B9C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F9B39E-8A25-4BC3-B3C0-ACD46B94E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F95CBC1-DC7F-40C2-B30D-A75C3AE70753}"/>
              </a:ext>
            </a:extLst>
          </p:cNvPr>
          <p:cNvSpPr>
            <a:spLocks noGrp="1"/>
          </p:cNvSpPr>
          <p:nvPr>
            <p:ph type="title"/>
          </p:nvPr>
        </p:nvSpPr>
        <p:spPr>
          <a:xfrm>
            <a:off x="1024128" y="4971088"/>
            <a:ext cx="9720072" cy="1499616"/>
          </a:xfrm>
        </p:spPr>
        <p:txBody>
          <a:bodyPr vert="horz" lIns="91440" tIns="45720" rIns="91440" bIns="45720" rtlCol="0" anchor="ctr">
            <a:normAutofit/>
          </a:bodyPr>
          <a:lstStyle/>
          <a:p>
            <a:r>
              <a:rPr lang="en-US" kern="1200" cap="all" spc="100" baseline="0">
                <a:solidFill>
                  <a:srgbClr val="FFFFFF"/>
                </a:solidFill>
                <a:latin typeface="+mj-lt"/>
                <a:ea typeface="+mj-ea"/>
                <a:cs typeface="+mj-cs"/>
              </a:rPr>
              <a:t>Tout est une question de trade-offs (compromis)</a:t>
            </a:r>
          </a:p>
        </p:txBody>
      </p:sp>
      <p:cxnSp>
        <p:nvCxnSpPr>
          <p:cNvPr id="29" name="Straight Connector 28">
            <a:extLst>
              <a:ext uri="{FF2B5EF4-FFF2-40B4-BE49-F238E27FC236}">
                <a16:creationId xmlns:a16="http://schemas.microsoft.com/office/drawing/2014/main" id="{BA91CE2E-0B4F-41F3-95F2-0EB700368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me 2">
            <a:extLst>
              <a:ext uri="{FF2B5EF4-FFF2-40B4-BE49-F238E27FC236}">
                <a16:creationId xmlns:a16="http://schemas.microsoft.com/office/drawing/2014/main" id="{0448AB50-6118-4403-BC4E-F1B52D895354}"/>
              </a:ext>
            </a:extLst>
          </p:cNvPr>
          <p:cNvGraphicFramePr/>
          <p:nvPr>
            <p:extLst>
              <p:ext uri="{D42A27DB-BD31-4B8C-83A1-F6EECF244321}">
                <p14:modId xmlns:p14="http://schemas.microsoft.com/office/powerpoint/2010/main" val="96153293"/>
              </p:ext>
            </p:extLst>
          </p:nvPr>
        </p:nvGraphicFramePr>
        <p:xfrm>
          <a:off x="642938" y="642938"/>
          <a:ext cx="10896600" cy="3355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399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FC776-7764-474D-A0D5-AB8AF2EDDD90}"/>
              </a:ext>
            </a:extLst>
          </p:cNvPr>
          <p:cNvSpPr>
            <a:spLocks noGrp="1"/>
          </p:cNvSpPr>
          <p:nvPr>
            <p:ph type="title"/>
          </p:nvPr>
        </p:nvSpPr>
        <p:spPr/>
        <p:txBody>
          <a:bodyPr/>
          <a:lstStyle/>
          <a:p>
            <a:r>
              <a:rPr lang="fr-FR" dirty="0"/>
              <a:t>Etape </a:t>
            </a:r>
            <a:r>
              <a:rPr lang="fr-FR" dirty="0" err="1"/>
              <a:t>footer</a:t>
            </a:r>
            <a:endParaRPr lang="en-US" dirty="0"/>
          </a:p>
        </p:txBody>
      </p:sp>
      <p:sp>
        <p:nvSpPr>
          <p:cNvPr id="6" name="ZoneTexte 5">
            <a:extLst>
              <a:ext uri="{FF2B5EF4-FFF2-40B4-BE49-F238E27FC236}">
                <a16:creationId xmlns:a16="http://schemas.microsoft.com/office/drawing/2014/main" id="{1A40A32E-28B1-4843-9B75-B68E84F3F8BD}"/>
              </a:ext>
            </a:extLst>
          </p:cNvPr>
          <p:cNvSpPr txBox="1"/>
          <p:nvPr/>
        </p:nvSpPr>
        <p:spPr>
          <a:xfrm>
            <a:off x="575894" y="3679570"/>
            <a:ext cx="5098472" cy="646331"/>
          </a:xfrm>
          <a:prstGeom prst="rect">
            <a:avLst/>
          </a:prstGeom>
          <a:noFill/>
        </p:spPr>
        <p:txBody>
          <a:bodyPr wrap="square" rtlCol="0">
            <a:spAutoFit/>
          </a:bodyPr>
          <a:lstStyle/>
          <a:p>
            <a:pPr algn="ctr"/>
            <a:r>
              <a:rPr lang="fr-FR" sz="3600">
                <a:ln w="0"/>
                <a:solidFill>
                  <a:schemeClr val="accent4"/>
                </a:solidFill>
              </a:rPr>
              <a:t>Composé de …</a:t>
            </a:r>
          </a:p>
        </p:txBody>
      </p:sp>
      <p:sp>
        <p:nvSpPr>
          <p:cNvPr id="7" name="Rectangle 3">
            <a:extLst>
              <a:ext uri="{FF2B5EF4-FFF2-40B4-BE49-F238E27FC236}">
                <a16:creationId xmlns:a16="http://schemas.microsoft.com/office/drawing/2014/main" id="{FC410436-7F6E-424E-A863-5C75CD24CE6F}"/>
              </a:ext>
            </a:extLst>
          </p:cNvPr>
          <p:cNvSpPr>
            <a:spLocks noChangeArrowheads="1"/>
          </p:cNvSpPr>
          <p:nvPr/>
        </p:nvSpPr>
        <p:spPr bwMode="auto">
          <a:xfrm>
            <a:off x="7085494" y="2404782"/>
            <a:ext cx="4230254" cy="34778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FR" altLang="fr-FR" sz="1000" b="0" i="0" u="none" strike="noStrike" cap="none" normalizeH="0" baseline="0" err="1">
                <a:ln>
                  <a:noFill/>
                </a:ln>
                <a:solidFill>
                  <a:srgbClr val="CC7832"/>
                </a:solidFill>
                <a:effectLst/>
                <a:latin typeface="Courier New" panose="02070309020205020404" pitchFamily="49" charset="0"/>
                <a:cs typeface="Courier New" panose="02070309020205020404" pitchFamily="49" charset="0"/>
              </a:rPr>
              <a:t>const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FFC66D"/>
                </a:solidFill>
                <a:effectLst/>
                <a:latin typeface="Courier New" panose="02070309020205020404" pitchFamily="49" charset="0"/>
                <a:cs typeface="Courier New" panose="02070309020205020404" pitchFamily="49" charset="0"/>
              </a:rPr>
              <a:t>EtapeFooter</a:t>
            </a:r>
            <a:r>
              <a:rPr kumimoji="0" lang="fr-FR" altLang="fr-FR" sz="1000" b="0" i="0" u="none" strike="noStrike" cap="none" normalizeH="0" baseline="0">
                <a:ln>
                  <a:noFill/>
                </a:ln>
                <a:solidFill>
                  <a:srgbClr val="FFC66D"/>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isNextStepDisabled</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previousStepLabel</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nextStepLabel</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onNextStep</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onPreviousStep</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=&gt; (</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&lt;</a:t>
            </a:r>
            <a:r>
              <a:rPr lang="fr-FR" altLang="fr-FR" sz="1000" err="1">
                <a:solidFill>
                  <a:srgbClr val="E8BF6A"/>
                </a:solidFill>
                <a:latin typeface="Courier New" panose="02070309020205020404" pitchFamily="49" charset="0"/>
                <a:cs typeface="Courier New" panose="02070309020205020404" pitchFamily="49" charset="0"/>
              </a:rPr>
              <a:t>SG</a:t>
            </a:r>
            <a:r>
              <a:rPr kumimoji="0" lang="fr-FR" altLang="fr-FR" sz="1000" b="0" i="0" u="none" strike="noStrike" cap="none" normalizeH="0" baseline="0" err="1">
                <a:ln>
                  <a:noFill/>
                </a:ln>
                <a:solidFill>
                  <a:srgbClr val="E8BF6A"/>
                </a:solidFill>
                <a:effectLst/>
                <a:latin typeface="Courier New" panose="02070309020205020404" pitchFamily="49" charset="0"/>
                <a:cs typeface="Courier New" panose="02070309020205020404" pitchFamily="49" charset="0"/>
              </a:rPr>
              <a:t>Button</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kind</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ghost</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6A8759"/>
                </a:solidFill>
                <a:effectLst/>
                <a:latin typeface="Courier New" panose="02070309020205020404" pitchFamily="49" charset="0"/>
                <a:cs typeface="Courier New" panose="02070309020205020404" pitchFamily="49" charset="0"/>
              </a:rPr>
              <a:t>dark</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onClick</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onPreviousStep</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previousStepLabel</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 </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btnRetourLabel</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lang="fr-FR" altLang="fr-FR" sz="1000" err="1">
                <a:solidFill>
                  <a:srgbClr val="E8BF6A"/>
                </a:solidFill>
                <a:latin typeface="Courier New" panose="02070309020205020404" pitchFamily="49" charset="0"/>
                <a:cs typeface="Courier New" panose="02070309020205020404" pitchFamily="49" charset="0"/>
              </a:rPr>
              <a:t>SGButton</a:t>
            </a:r>
            <a:r>
              <a:rPr lang="fr-FR" altLang="fr-FR" sz="1000">
                <a:solidFill>
                  <a:srgbClr val="E8BF6A"/>
                </a:solidFill>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&lt;</a:t>
            </a:r>
            <a:r>
              <a:rPr lang="fr-FR" altLang="fr-FR" sz="1000" err="1">
                <a:solidFill>
                  <a:srgbClr val="E8BF6A"/>
                </a:solidFill>
                <a:latin typeface="Courier New" panose="02070309020205020404" pitchFamily="49" charset="0"/>
                <a:cs typeface="Courier New" panose="02070309020205020404" pitchFamily="49" charset="0"/>
              </a:rPr>
              <a:t>SGButton</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onClick</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onNextStep</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err="1">
                <a:ln>
                  <a:noFill/>
                </a:ln>
                <a:solidFill>
                  <a:srgbClr val="BABABA"/>
                </a:solidFill>
                <a:effectLst/>
                <a:latin typeface="Courier New" panose="02070309020205020404" pitchFamily="49" charset="0"/>
                <a:cs typeface="Courier New" panose="02070309020205020404" pitchFamily="49" charset="0"/>
              </a:rPr>
              <a:t>disabled</a:t>
            </a:r>
            <a:r>
              <a:rPr kumimoji="0" lang="fr-FR" altLang="fr-FR" sz="1000" b="0" i="0" u="none" strike="noStrike" cap="none" normalizeH="0" baseline="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isNextStepDisabled</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err="1">
                <a:ln>
                  <a:noFill/>
                </a:ln>
                <a:solidFill>
                  <a:srgbClr val="A9B7C6"/>
                </a:solidFill>
                <a:effectLst/>
                <a:latin typeface="Courier New" panose="02070309020205020404" pitchFamily="49" charset="0"/>
                <a:cs typeface="Courier New" panose="02070309020205020404" pitchFamily="49" charset="0"/>
              </a:rPr>
              <a:t>nextStepLabel</a:t>
            </a: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&lt;/</a:t>
            </a:r>
            <a:r>
              <a:rPr lang="fr-FR" altLang="fr-FR" sz="1000" err="1">
                <a:solidFill>
                  <a:srgbClr val="E8BF6A"/>
                </a:solidFill>
                <a:latin typeface="Courier New" panose="02070309020205020404" pitchFamily="49" charset="0"/>
                <a:cs typeface="Courier New" panose="02070309020205020404" pitchFamily="49" charset="0"/>
              </a:rPr>
              <a:t>SGButton</a:t>
            </a:r>
            <a:r>
              <a:rPr lang="fr-FR" altLang="fr-FR" sz="1000">
                <a:solidFill>
                  <a:srgbClr val="E8BF6A"/>
                </a:solidFill>
                <a:latin typeface="Courier New" panose="02070309020205020404" pitchFamily="49" charset="0"/>
                <a:cs typeface="Courier New" panose="02070309020205020404" pitchFamily="49" charset="0"/>
              </a:rPr>
              <a:t> </a:t>
            </a: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t>  &lt;/&gt;</a:t>
            </a:r>
            <a:br>
              <a:rPr kumimoji="0" lang="fr-FR" altLang="fr-FR" sz="1000" b="0" i="0" u="none" strike="noStrike" cap="none" normalizeH="0" baseline="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a:ln>
                  <a:noFill/>
                </a:ln>
                <a:solidFill>
                  <a:srgbClr val="A9B7C6"/>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a:ln>
                  <a:noFill/>
                </a:ln>
                <a:solidFill>
                  <a:srgbClr val="CC7832"/>
                </a:solidFill>
                <a:effectLst/>
                <a:latin typeface="Courier New" panose="02070309020205020404" pitchFamily="49" charset="0"/>
                <a:cs typeface="Courier New" panose="02070309020205020404" pitchFamily="49" charset="0"/>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5F41B70D-9398-4ED0-A87A-3D5BB3B54DA4}"/>
              </a:ext>
            </a:extLst>
          </p:cNvPr>
          <p:cNvSpPr/>
          <p:nvPr/>
        </p:nvSpPr>
        <p:spPr>
          <a:xfrm>
            <a:off x="6832894" y="3533593"/>
            <a:ext cx="4783212" cy="2594749"/>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Graphique 8" descr="Bulles avec un remplissage uni">
            <a:extLst>
              <a:ext uri="{FF2B5EF4-FFF2-40B4-BE49-F238E27FC236}">
                <a16:creationId xmlns:a16="http://schemas.microsoft.com/office/drawing/2014/main" id="{6AB10DC7-1389-469B-A954-24BFD202B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894" y="3545535"/>
            <a:ext cx="914400" cy="914400"/>
          </a:xfrm>
          <a:prstGeom prst="rect">
            <a:avLst/>
          </a:prstGeom>
        </p:spPr>
      </p:pic>
    </p:spTree>
    <p:extLst>
      <p:ext uri="{BB962C8B-B14F-4D97-AF65-F5344CB8AC3E}">
        <p14:creationId xmlns:p14="http://schemas.microsoft.com/office/powerpoint/2010/main" val="3023278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utilisation d’un State dans la page</a:t>
            </a:r>
            <a:endParaRPr lang="en-US" dirty="0"/>
          </a:p>
        </p:txBody>
      </p:sp>
      <p:graphicFrame>
        <p:nvGraphicFramePr>
          <p:cNvPr id="4" name="Diagramme 3">
            <a:extLst>
              <a:ext uri="{FF2B5EF4-FFF2-40B4-BE49-F238E27FC236}">
                <a16:creationId xmlns:a16="http://schemas.microsoft.com/office/drawing/2014/main" id="{C8D80DB3-28E4-41EA-9797-2D98952C89E5}"/>
              </a:ext>
            </a:extLst>
          </p:cNvPr>
          <p:cNvGraphicFramePr/>
          <p:nvPr>
            <p:extLst>
              <p:ext uri="{D42A27DB-BD31-4B8C-83A1-F6EECF244321}">
                <p14:modId xmlns:p14="http://schemas.microsoft.com/office/powerpoint/2010/main" val="407508069"/>
              </p:ext>
            </p:extLst>
          </p:nvPr>
        </p:nvGraphicFramePr>
        <p:xfrm>
          <a:off x="316557" y="2639569"/>
          <a:ext cx="4375674"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2">
            <a:extLst>
              <a:ext uri="{FF2B5EF4-FFF2-40B4-BE49-F238E27FC236}">
                <a16:creationId xmlns:a16="http://schemas.microsoft.com/office/drawing/2014/main" id="{D873762E-714F-4F5D-972B-9317F7CB0CB7}"/>
              </a:ext>
            </a:extLst>
          </p:cNvPr>
          <p:cNvSpPr>
            <a:spLocks noChangeArrowheads="1"/>
          </p:cNvSpPr>
          <p:nvPr/>
        </p:nvSpPr>
        <p:spPr bwMode="auto">
          <a:xfrm>
            <a:off x="6380335" y="2249373"/>
            <a:ext cx="5233851" cy="40626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7832"/>
                </a:solidFill>
                <a:effectLst/>
                <a:latin typeface="JetBrains Mono"/>
              </a:rPr>
              <a:t>const </a:t>
            </a:r>
            <a:r>
              <a:rPr kumimoji="0" lang="en-US" altLang="en-US" sz="1000" b="1" i="1" u="none" strike="noStrike" cap="none" normalizeH="0" baseline="0">
                <a:ln>
                  <a:noFill/>
                </a:ln>
                <a:solidFill>
                  <a:srgbClr val="9876AA"/>
                </a:solidFill>
                <a:effectLst/>
                <a:latin typeface="JetBrains Mono"/>
              </a:rPr>
              <a:t>HouseAwtDetailsView </a:t>
            </a: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FFC66D"/>
                </a:solidFill>
                <a:effectLst/>
                <a:latin typeface="JetBrains Mono"/>
              </a:rPr>
              <a:t>LocalizedFragment</a:t>
            </a:r>
            <a:r>
              <a:rPr kumimoji="0" lang="en-US" altLang="en-US" sz="1000" b="0" i="0" u="none" strike="noStrike" cap="none" normalizeH="0" baseline="0">
                <a:ln>
                  <a:noFill/>
                </a:ln>
                <a:solidFill>
                  <a:srgbClr val="A9B7C6"/>
                </a:solidFill>
                <a:effectLst/>
                <a:latin typeface="JetBrains Mono"/>
              </a:rPr>
              <a:t>(</a:t>
            </a:r>
            <a:r>
              <a:rPr kumimoji="0" lang="en-US" altLang="en-US" sz="1000" b="1" i="1" u="none" strike="noStrike" cap="none" normalizeH="0" baseline="0">
                <a:ln>
                  <a:noFill/>
                </a:ln>
                <a:solidFill>
                  <a:srgbClr val="9876AA"/>
                </a:solidFill>
                <a:effectLst/>
                <a:latin typeface="JetBrains Mono"/>
              </a:rPr>
              <a:t>CommonsDico</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words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defaultAwt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awtTrigramme</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awtRepositoryName</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awtRepositoryBranchName</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awtSelectedKeywords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awtSearchText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awtDefaultBranch</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onBackClicked</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onBranchChanged</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A9B7C6"/>
                </a:solidFill>
                <a:effectLst/>
                <a:latin typeface="JetBrains Mono"/>
              </a:rPr>
              <a:t>}) =&gt;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CC7832"/>
                </a:solidFill>
                <a:effectLst/>
                <a:latin typeface="JetBrains Mono"/>
              </a:rPr>
              <a:t>const </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awt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setAwt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 = </a:t>
            </a:r>
            <a:r>
              <a:rPr kumimoji="0" lang="en-US" altLang="en-US" sz="1000" b="0" i="0" u="none" strike="noStrike" cap="none" normalizeH="0" baseline="0">
                <a:ln>
                  <a:noFill/>
                </a:ln>
                <a:solidFill>
                  <a:srgbClr val="FFC66D"/>
                </a:solidFill>
                <a:effectLst/>
                <a:latin typeface="JetBrains Mono"/>
              </a:rPr>
              <a:t>useState</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const </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currentTab</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setCurrentTab</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 = </a:t>
            </a:r>
            <a:r>
              <a:rPr kumimoji="0" lang="en-US" altLang="en-US" sz="1000" b="0" i="0" u="none" strike="noStrike" cap="none" normalizeH="0" baseline="0">
                <a:ln>
                  <a:noFill/>
                </a:ln>
                <a:solidFill>
                  <a:srgbClr val="FFC66D"/>
                </a:solidFill>
                <a:effectLst/>
                <a:latin typeface="JetBrains Mono"/>
              </a:rPr>
              <a:t>useState</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6A8759"/>
                </a:solidFill>
                <a:effectLst/>
                <a:latin typeface="JetBrains Mono"/>
              </a:rPr>
              <a:t>'Frontend'</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const </a:t>
            </a:r>
            <a:r>
              <a:rPr kumimoji="0" lang="en-US" altLang="en-US" sz="1000" b="0" i="0" u="none" strike="noStrike" cap="none" normalizeH="0" baseline="0">
                <a:ln>
                  <a:noFill/>
                </a:ln>
                <a:solidFill>
                  <a:srgbClr val="A9B7C6"/>
                </a:solidFill>
                <a:effectLst/>
                <a:latin typeface="JetBrains Mono"/>
              </a:rPr>
              <a: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currentHelpItem</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setCurrentHelpItem</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 = </a:t>
            </a:r>
            <a:r>
              <a:rPr kumimoji="0" lang="en-US" altLang="en-US" sz="1000" b="0" i="0" u="none" strike="noStrike" cap="none" normalizeH="0" baseline="0">
                <a:ln>
                  <a:noFill/>
                </a:ln>
                <a:solidFill>
                  <a:srgbClr val="FFC66D"/>
                </a:solidFill>
                <a:effectLst/>
                <a:latin typeface="JetBrains Mono"/>
              </a:rPr>
              <a:t>useState</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CC7832"/>
                </a:solidFill>
                <a:effectLst/>
                <a:latin typeface="JetBrains Mono"/>
              </a:rPr>
              <a:t>null</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5125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Mélanger logique et affichage</a:t>
            </a:r>
            <a:endParaRPr lang="en-US" dirty="0"/>
          </a:p>
        </p:txBody>
      </p:sp>
      <p:graphicFrame>
        <p:nvGraphicFramePr>
          <p:cNvPr id="3" name="Diagramme 2">
            <a:extLst>
              <a:ext uri="{FF2B5EF4-FFF2-40B4-BE49-F238E27FC236}">
                <a16:creationId xmlns:a16="http://schemas.microsoft.com/office/drawing/2014/main" id="{92D71C22-C624-4D64-A6DA-0644135D715E}"/>
              </a:ext>
            </a:extLst>
          </p:cNvPr>
          <p:cNvGraphicFramePr/>
          <p:nvPr>
            <p:extLst>
              <p:ext uri="{D42A27DB-BD31-4B8C-83A1-F6EECF244321}">
                <p14:modId xmlns:p14="http://schemas.microsoft.com/office/powerpoint/2010/main" val="2667289305"/>
              </p:ext>
            </p:extLst>
          </p:nvPr>
        </p:nvGraphicFramePr>
        <p:xfrm>
          <a:off x="316557" y="2639569"/>
          <a:ext cx="4375674"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1">
            <a:extLst>
              <a:ext uri="{FF2B5EF4-FFF2-40B4-BE49-F238E27FC236}">
                <a16:creationId xmlns:a16="http://schemas.microsoft.com/office/drawing/2014/main" id="{1425EC1C-B1D6-4DD7-9BA1-B2180E0D2040}"/>
              </a:ext>
            </a:extLst>
          </p:cNvPr>
          <p:cNvSpPr>
            <a:spLocks noChangeArrowheads="1"/>
          </p:cNvSpPr>
          <p:nvPr/>
        </p:nvSpPr>
        <p:spPr bwMode="auto">
          <a:xfrm>
            <a:off x="6435634" y="1879567"/>
            <a:ext cx="5556069" cy="390876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7832"/>
                </a:solidFill>
                <a:effectLst/>
                <a:latin typeface="JetBrains Mono"/>
              </a:rPr>
              <a:t>const </a:t>
            </a:r>
            <a:r>
              <a:rPr kumimoji="0" lang="en-US" altLang="en-US" sz="1000" b="1" i="1" u="none" strike="noStrike" cap="none" normalizeH="0" baseline="0">
                <a:ln>
                  <a:noFill/>
                </a:ln>
                <a:solidFill>
                  <a:srgbClr val="9876AA"/>
                </a:solidFill>
                <a:effectLst/>
                <a:latin typeface="JetBrains Mono"/>
              </a:rPr>
              <a:t>HouseConfig </a:t>
            </a:r>
            <a:r>
              <a:rPr kumimoji="0" lang="en-US" altLang="en-US" sz="1000" b="0" i="0" u="none" strike="noStrike" cap="none" normalizeH="0" baseline="0">
                <a:ln>
                  <a:noFill/>
                </a:ln>
                <a:solidFill>
                  <a:srgbClr val="A9B7C6"/>
                </a:solidFill>
                <a:effectLst/>
                <a:latin typeface="JetBrains Mono"/>
              </a:rPr>
              <a:t>= {</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TIMELINE_SETTINGS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HOUSE_DASHBOARD_DATASOURCE</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HOUSE_BFF_URL</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HOUSE_QUERY_CONFIG</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HOUSE_QUERY_PAGE_SIZE</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A9B7C6"/>
                </a:solidFill>
                <a:effectLst/>
                <a:latin typeface="JetBrains Mono"/>
              </a:rPr>
              <a:t>AWT_DETAILS_DEPS_FILTERS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exportAwtDataToCSV</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isAwtReact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getFrontendDependencies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getFrontendEvolutions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getAwtStatsCategories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getAwtStatsSeriesByCategory</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filterDependencies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buildBackUrlParams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buildAwtDetailsUrlParams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updateAwtStatsSeries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formatNpmPackageInfos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buildNpmDetailsUrlParams</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  </a:t>
            </a:r>
            <a:r>
              <a:rPr kumimoji="0" lang="en-US" altLang="en-US" sz="1000" b="0" i="0" u="none" strike="noStrike" cap="none" normalizeH="0" baseline="0">
                <a:ln>
                  <a:noFill/>
                </a:ln>
                <a:solidFill>
                  <a:srgbClr val="FFC66D"/>
                </a:solidFill>
                <a:effectLst/>
                <a:latin typeface="JetBrains Mono"/>
              </a:rPr>
              <a:t>exportNpmDataToCSV</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br>
              <a:rPr kumimoji="0" lang="en-US" altLang="en-US" sz="1000" b="0" i="0" u="none" strike="noStrike" cap="none" normalizeH="0" baseline="0">
                <a:ln>
                  <a:noFill/>
                </a:ln>
                <a:solidFill>
                  <a:srgbClr val="CC7832"/>
                </a:solidFill>
                <a:effectLst/>
                <a:latin typeface="JetBrains Mono"/>
              </a:rPr>
            </a:br>
            <a:r>
              <a:rPr kumimoji="0" lang="en-US" altLang="en-US" sz="1000" b="0" i="0" u="none" strike="noStrike" cap="none" normalizeH="0" baseline="0">
                <a:ln>
                  <a:noFill/>
                </a:ln>
                <a:solidFill>
                  <a:srgbClr val="CC7832"/>
                </a:solidFill>
                <a:effectLst/>
                <a:latin typeface="JetBrains Mono"/>
              </a:rPr>
              <a:t>export default </a:t>
            </a:r>
            <a:r>
              <a:rPr kumimoji="0" lang="en-US" altLang="en-US" sz="1000" b="1" i="1" u="none" strike="noStrike" cap="none" normalizeH="0" baseline="0">
                <a:ln>
                  <a:noFill/>
                </a:ln>
                <a:solidFill>
                  <a:srgbClr val="9876AA"/>
                </a:solidFill>
                <a:effectLst/>
                <a:latin typeface="JetBrains Mono"/>
              </a:rPr>
              <a:t>HouseConfig</a:t>
            </a:r>
            <a:r>
              <a:rPr kumimoji="0" lang="en-US" altLang="en-US" sz="1000" b="0" i="0" u="none" strike="noStrike" cap="none" normalizeH="0" baseline="0">
                <a:ln>
                  <a:noFill/>
                </a:ln>
                <a:solidFill>
                  <a:srgbClr val="CC7832"/>
                </a:solidFill>
                <a:effectLst/>
                <a:latin typeface="JetBrains Mono"/>
              </a:rPr>
              <a:t>;</a:t>
            </a:r>
            <a:br>
              <a:rPr kumimoji="0" lang="en-US" altLang="en-US" sz="1000" b="0" i="0" u="none" strike="noStrike" cap="none" normalizeH="0" baseline="0">
                <a:ln>
                  <a:noFill/>
                </a:ln>
                <a:solidFill>
                  <a:srgbClr val="CC7832"/>
                </a:solidFill>
                <a:effectLst/>
                <a:latin typeface="JetBrains Mon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ZoneTexte 4">
            <a:extLst>
              <a:ext uri="{FF2B5EF4-FFF2-40B4-BE49-F238E27FC236}">
                <a16:creationId xmlns:a16="http://schemas.microsoft.com/office/drawing/2014/main" id="{A46CAB84-889B-41D1-952C-2445F9E1492B}"/>
              </a:ext>
            </a:extLst>
          </p:cNvPr>
          <p:cNvSpPr txBox="1"/>
          <p:nvPr/>
        </p:nvSpPr>
        <p:spPr>
          <a:xfrm>
            <a:off x="7069715" y="5837600"/>
            <a:ext cx="4287905" cy="369332"/>
          </a:xfrm>
          <a:prstGeom prst="rect">
            <a:avLst/>
          </a:prstGeom>
          <a:noFill/>
        </p:spPr>
        <p:txBody>
          <a:bodyPr wrap="none" rtlCol="0">
            <a:spAutoFit/>
          </a:bodyPr>
          <a:lstStyle/>
          <a:p>
            <a:r>
              <a:rPr lang="fr-FR" dirty="0"/>
              <a:t>Centralisation des constantes et des fonctions</a:t>
            </a:r>
            <a:endParaRPr lang="en-US" dirty="0"/>
          </a:p>
        </p:txBody>
      </p:sp>
      <p:sp>
        <p:nvSpPr>
          <p:cNvPr id="6" name="Rectangle 2">
            <a:extLst>
              <a:ext uri="{FF2B5EF4-FFF2-40B4-BE49-F238E27FC236}">
                <a16:creationId xmlns:a16="http://schemas.microsoft.com/office/drawing/2014/main" id="{CF35481A-F8A4-4E34-9685-A9A5BFB50868}"/>
              </a:ext>
            </a:extLst>
          </p:cNvPr>
          <p:cNvSpPr>
            <a:spLocks noChangeArrowheads="1"/>
          </p:cNvSpPr>
          <p:nvPr/>
        </p:nvSpPr>
        <p:spPr bwMode="auto">
          <a:xfrm>
            <a:off x="8194766" y="45285"/>
            <a:ext cx="3796937" cy="86177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E8BF6A"/>
                </a:solidFill>
                <a:effectLst/>
                <a:latin typeface="JetBrains Mono"/>
              </a:rPr>
              <a:t>&lt;HouseAwtEvolutionsView</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a:t>
            </a:r>
            <a:r>
              <a:rPr kumimoji="0" lang="en-US" altLang="en-US" sz="1000" b="0" i="0" u="none" strike="noStrike" cap="none" normalizeH="0" baseline="0">
                <a:ln>
                  <a:noFill/>
                </a:ln>
                <a:solidFill>
                  <a:srgbClr val="BABABA"/>
                </a:solidFill>
                <a:effectLst/>
                <a:latin typeface="JetBrains Mono"/>
              </a:rPr>
              <a:t>testpath</a:t>
            </a:r>
            <a:r>
              <a:rPr kumimoji="0" lang="en-US" altLang="en-US" sz="1000" b="0" i="0" u="none" strike="noStrike" cap="none" normalizeH="0" baseline="0">
                <a:ln>
                  <a:noFill/>
                </a:ln>
                <a:solidFill>
                  <a:srgbClr val="6A8759"/>
                </a:solidFill>
                <a:effectLst/>
                <a:latin typeface="JetBrains Mono"/>
              </a:rPr>
              <a:t>="../app/components/awt/HouseAwtEvolutionsView"</a:t>
            </a:r>
            <a:br>
              <a:rPr kumimoji="0" lang="en-US" altLang="en-US" sz="1000" b="0" i="0" u="none" strike="noStrike" cap="none" normalizeH="0" baseline="0">
                <a:ln>
                  <a:noFill/>
                </a:ln>
                <a:solidFill>
                  <a:srgbClr val="6A8759"/>
                </a:solidFill>
                <a:effectLst/>
                <a:latin typeface="JetBrains Mono"/>
              </a:rPr>
            </a:br>
            <a:r>
              <a:rPr kumimoji="0" lang="en-US" altLang="en-US" sz="1000" b="0" i="0" u="none" strike="noStrike" cap="none" normalizeH="0" baseline="0">
                <a:ln>
                  <a:noFill/>
                </a:ln>
                <a:solidFill>
                  <a:srgbClr val="6A8759"/>
                </a:solidFill>
                <a:effectLst/>
                <a:latin typeface="JetBrains Mono"/>
              </a:rPr>
              <a:t>  </a:t>
            </a:r>
            <a:r>
              <a:rPr kumimoji="0" lang="en-US" altLang="en-US" sz="1000" b="0" i="0" u="none" strike="noStrike" cap="none" normalizeH="0" baseline="0">
                <a:ln>
                  <a:noFill/>
                </a:ln>
                <a:solidFill>
                  <a:srgbClr val="BABABA"/>
                </a:solidFill>
                <a:effectLst/>
                <a:latin typeface="JetBrains Mono"/>
              </a:rPr>
              <a:t>evolutions</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FFC66D"/>
                </a:solidFill>
                <a:effectLst/>
                <a:latin typeface="JetBrains Mono"/>
              </a:rPr>
              <a:t>getFrontendEvolutions</a:t>
            </a:r>
            <a:r>
              <a:rPr kumimoji="0" lang="en-US" altLang="en-US" sz="1000" b="0" i="0" u="none" strike="noStrike" cap="none" normalizeH="0" baseline="0">
                <a:ln>
                  <a:noFill/>
                </a:ln>
                <a:solidFill>
                  <a:srgbClr val="A9B7C6"/>
                </a:solidFill>
                <a:effectLst/>
                <a:latin typeface="JetBrains Mono"/>
              </a:rPr>
              <a:t>(awt)}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BABABA"/>
                </a:solidFill>
                <a:effectLst/>
                <a:latin typeface="JetBrains Mono"/>
              </a:rPr>
              <a:t>onEvolutionClicked</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{onEvolutionClicked}</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E8BF6A"/>
                </a:solidFill>
                <a:effectLst/>
                <a:latin typeface="JetBrains Mono"/>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8398233-1A70-4409-AF2C-BB55075BF9A7}"/>
              </a:ext>
            </a:extLst>
          </p:cNvPr>
          <p:cNvSpPr>
            <a:spLocks noChangeArrowheads="1"/>
          </p:cNvSpPr>
          <p:nvPr/>
        </p:nvSpPr>
        <p:spPr bwMode="auto">
          <a:xfrm>
            <a:off x="8194766" y="962426"/>
            <a:ext cx="3796937" cy="86177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E8BF6A"/>
                </a:solidFill>
                <a:effectLst/>
                <a:latin typeface="JetBrains Mono"/>
              </a:rPr>
              <a:t>&lt;HouseAwtDependenciesView</a:t>
            </a:r>
            <a:br>
              <a:rPr kumimoji="0" lang="en-US" altLang="en-US" sz="1000" b="0" i="0" u="none" strike="noStrike" cap="none" normalizeH="0" baseline="0">
                <a:ln>
                  <a:noFill/>
                </a:ln>
                <a:solidFill>
                  <a:srgbClr val="E8BF6A"/>
                </a:solidFill>
                <a:effectLst/>
                <a:latin typeface="JetBrains Mono"/>
              </a:rPr>
            </a:br>
            <a:r>
              <a:rPr kumimoji="0" lang="en-US" altLang="en-US" sz="1000" b="0" i="0" u="none" strike="noStrike" cap="none" normalizeH="0" baseline="0">
                <a:ln>
                  <a:noFill/>
                </a:ln>
                <a:solidFill>
                  <a:srgbClr val="E8BF6A"/>
                </a:solidFill>
                <a:effectLst/>
                <a:latin typeface="JetBrains Mono"/>
              </a:rPr>
              <a:t>  </a:t>
            </a:r>
            <a:r>
              <a:rPr kumimoji="0" lang="en-US" altLang="en-US" sz="1000" b="0" i="0" u="none" strike="noStrike" cap="none" normalizeH="0" baseline="0">
                <a:ln>
                  <a:noFill/>
                </a:ln>
                <a:solidFill>
                  <a:srgbClr val="BABABA"/>
                </a:solidFill>
                <a:effectLst/>
                <a:latin typeface="JetBrains Mono"/>
              </a:rPr>
              <a:t>testpath</a:t>
            </a:r>
            <a:r>
              <a:rPr kumimoji="0" lang="en-US" altLang="en-US" sz="1000" b="0" i="0" u="none" strike="noStrike" cap="none" normalizeH="0" baseline="0">
                <a:ln>
                  <a:noFill/>
                </a:ln>
                <a:solidFill>
                  <a:srgbClr val="6A8759"/>
                </a:solidFill>
                <a:effectLst/>
                <a:latin typeface="JetBrains Mono"/>
              </a:rPr>
              <a:t>="../app/components/awt/HouseAwtDependenciesView"</a:t>
            </a:r>
            <a:br>
              <a:rPr kumimoji="0" lang="en-US" altLang="en-US" sz="1000" b="0" i="0" u="none" strike="noStrike" cap="none" normalizeH="0" baseline="0">
                <a:ln>
                  <a:noFill/>
                </a:ln>
                <a:solidFill>
                  <a:srgbClr val="6A8759"/>
                </a:solidFill>
                <a:effectLst/>
                <a:latin typeface="JetBrains Mono"/>
              </a:rPr>
            </a:br>
            <a:r>
              <a:rPr kumimoji="0" lang="en-US" altLang="en-US" sz="1000" b="0" i="0" u="none" strike="noStrike" cap="none" normalizeH="0" baseline="0">
                <a:ln>
                  <a:noFill/>
                </a:ln>
                <a:solidFill>
                  <a:srgbClr val="6A8759"/>
                </a:solidFill>
                <a:effectLst/>
                <a:latin typeface="JetBrains Mono"/>
              </a:rPr>
              <a:t>  </a:t>
            </a:r>
            <a:r>
              <a:rPr kumimoji="0" lang="en-US" altLang="en-US" sz="1000" b="0" i="0" u="none" strike="noStrike" cap="none" normalizeH="0" baseline="0">
                <a:ln>
                  <a:noFill/>
                </a:ln>
                <a:solidFill>
                  <a:srgbClr val="BABABA"/>
                </a:solidFill>
                <a:effectLst/>
                <a:latin typeface="JetBrains Mono"/>
              </a:rPr>
              <a:t>dependencies</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a:t>
            </a:r>
            <a:r>
              <a:rPr kumimoji="0" lang="en-US" altLang="en-US" sz="1000" b="0" i="0" u="none" strike="noStrike" cap="none" normalizeH="0" baseline="0">
                <a:ln>
                  <a:noFill/>
                </a:ln>
                <a:solidFill>
                  <a:srgbClr val="FFC66D"/>
                </a:solidFill>
                <a:effectLst/>
                <a:latin typeface="JetBrains Mono"/>
              </a:rPr>
              <a:t>getFrontendDependencies</a:t>
            </a:r>
            <a:r>
              <a:rPr kumimoji="0" lang="en-US" altLang="en-US" sz="1000" b="0" i="0" u="none" strike="noStrike" cap="none" normalizeH="0" baseline="0">
                <a:ln>
                  <a:noFill/>
                </a:ln>
                <a:solidFill>
                  <a:srgbClr val="A9B7C6"/>
                </a:solidFill>
                <a:effectLst/>
                <a:latin typeface="JetBrains Mono"/>
              </a:rPr>
              <a:t>(awt)}</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A9B7C6"/>
                </a:solidFill>
                <a:effectLst/>
                <a:latin typeface="JetBrains Mono"/>
              </a:rPr>
              <a:t>  </a:t>
            </a:r>
            <a:r>
              <a:rPr kumimoji="0" lang="en-US" altLang="en-US" sz="1000" b="0" i="0" u="none" strike="noStrike" cap="none" normalizeH="0" baseline="0">
                <a:ln>
                  <a:noFill/>
                </a:ln>
                <a:solidFill>
                  <a:srgbClr val="BABABA"/>
                </a:solidFill>
                <a:effectLst/>
                <a:latin typeface="JetBrains Mono"/>
              </a:rPr>
              <a:t>onDependencyClicked</a:t>
            </a:r>
            <a:r>
              <a:rPr kumimoji="0" lang="en-US" altLang="en-US" sz="1000" b="0" i="0" u="none" strike="noStrike" cap="none" normalizeH="0" baseline="0">
                <a:ln>
                  <a:noFill/>
                </a:ln>
                <a:solidFill>
                  <a:srgbClr val="6A8759"/>
                </a:solidFill>
                <a:effectLst/>
                <a:latin typeface="JetBrains Mono"/>
              </a:rPr>
              <a:t>=</a:t>
            </a:r>
            <a:r>
              <a:rPr kumimoji="0" lang="en-US" altLang="en-US" sz="1000" b="0" i="0" u="none" strike="noStrike" cap="none" normalizeH="0" baseline="0">
                <a:ln>
                  <a:noFill/>
                </a:ln>
                <a:solidFill>
                  <a:srgbClr val="A9B7C6"/>
                </a:solidFill>
                <a:effectLst/>
                <a:latin typeface="JetBrains Mono"/>
              </a:rPr>
              <a:t>{onDependencyClicked}</a:t>
            </a:r>
            <a:br>
              <a:rPr kumimoji="0" lang="en-US" altLang="en-US" sz="1000" b="0" i="0" u="none" strike="noStrike" cap="none" normalizeH="0" baseline="0">
                <a:ln>
                  <a:noFill/>
                </a:ln>
                <a:solidFill>
                  <a:srgbClr val="A9B7C6"/>
                </a:solidFill>
                <a:effectLst/>
                <a:latin typeface="JetBrains Mono"/>
              </a:rPr>
            </a:br>
            <a:r>
              <a:rPr kumimoji="0" lang="en-US" altLang="en-US" sz="1000" b="0" i="0" u="none" strike="noStrike" cap="none" normalizeH="0" baseline="0">
                <a:ln>
                  <a:noFill/>
                </a:ln>
                <a:solidFill>
                  <a:srgbClr val="E8BF6A"/>
                </a:solidFill>
                <a:effectLst/>
                <a:latin typeface="JetBrains Mono"/>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8184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B5978B-C2FB-43C1-ACB2-43F966C7DDC6}"/>
              </a:ext>
            </a:extLst>
          </p:cNvPr>
          <p:cNvSpPr>
            <a:spLocks noGrp="1"/>
          </p:cNvSpPr>
          <p:nvPr>
            <p:ph type="title"/>
          </p:nvPr>
        </p:nvSpPr>
        <p:spPr/>
        <p:txBody>
          <a:bodyPr/>
          <a:lstStyle/>
          <a:p>
            <a:r>
              <a:rPr lang="fr-FR" dirty="0" err="1"/>
              <a:t>Separation</a:t>
            </a:r>
            <a:r>
              <a:rPr lang="fr-FR" dirty="0"/>
              <a:t> of </a:t>
            </a:r>
            <a:r>
              <a:rPr lang="fr-FR" dirty="0" err="1"/>
              <a:t>concerns</a:t>
            </a:r>
            <a:endParaRPr lang="en-US" dirty="0"/>
          </a:p>
        </p:txBody>
      </p:sp>
      <p:sp>
        <p:nvSpPr>
          <p:cNvPr id="4" name="ZoneTexte 3">
            <a:extLst>
              <a:ext uri="{FF2B5EF4-FFF2-40B4-BE49-F238E27FC236}">
                <a16:creationId xmlns:a16="http://schemas.microsoft.com/office/drawing/2014/main" id="{C4B2C6D9-99F5-40A2-BBC3-684FD250895B}"/>
              </a:ext>
            </a:extLst>
          </p:cNvPr>
          <p:cNvSpPr txBox="1"/>
          <p:nvPr/>
        </p:nvSpPr>
        <p:spPr>
          <a:xfrm>
            <a:off x="1942011" y="1748469"/>
            <a:ext cx="8464731" cy="4524315"/>
          </a:xfrm>
          <a:prstGeom prst="rect">
            <a:avLst/>
          </a:prstGeom>
          <a:noFill/>
        </p:spPr>
        <p:txBody>
          <a:bodyPr wrap="square">
            <a:spAutoFit/>
          </a:bodyPr>
          <a:lstStyle/>
          <a:p>
            <a:r>
              <a:rPr lang="en-US" dirty="0"/>
              <a:t>Separation of concerns</a:t>
            </a:r>
          </a:p>
          <a:p>
            <a:r>
              <a:rPr lang="en-US" dirty="0">
                <a:highlight>
                  <a:srgbClr val="FFFF00"/>
                </a:highlight>
              </a:rPr>
              <a:t>A guiding principle when developing is Separation of Concerns</a:t>
            </a:r>
            <a:r>
              <a:rPr lang="en-US" dirty="0"/>
              <a:t>. This principle asserts </a:t>
            </a:r>
            <a:r>
              <a:rPr lang="en-US" dirty="0">
                <a:highlight>
                  <a:srgbClr val="FFFF00"/>
                </a:highlight>
              </a:rPr>
              <a:t>that software should be separated based on the kinds of work it performs</a:t>
            </a:r>
            <a:r>
              <a:rPr lang="en-US" dirty="0"/>
              <a:t>. For instance, </a:t>
            </a:r>
            <a:r>
              <a:rPr lang="en-US" dirty="0">
                <a:highlight>
                  <a:srgbClr val="FFFF00"/>
                </a:highlight>
              </a:rPr>
              <a:t>consider an application that includes logic for identifying noteworthy items to display to the user, and which formats such items in a particular way to make them more noticeable. The behavior responsible for choosing which items to format should be kept separate from the behavior responsible for formatting the items, since these behaviors are separate concerns that are only coincidentally related to one another.</a:t>
            </a:r>
          </a:p>
          <a:p>
            <a:endParaRPr lang="en-US" dirty="0"/>
          </a:p>
          <a:p>
            <a:r>
              <a:rPr lang="en-US" dirty="0"/>
              <a:t>Architecturally, applications can be logically built to follow this principle by separating core business behavior from infrastructure and user-interface logic. Ideally, business rules and logic should reside in a separate project, which should not depend on other projects in the application. This separation helps </a:t>
            </a:r>
            <a:r>
              <a:rPr lang="en-US" dirty="0">
                <a:highlight>
                  <a:srgbClr val="00FFFF"/>
                </a:highlight>
              </a:rPr>
              <a:t>ensure that the business model is easy to test and can evolve without being tightly coupled to low-level implementation details (it also helps if infrastructure concerns depend on abstractions defined in the business layer). </a:t>
            </a:r>
            <a:r>
              <a:rPr lang="en-US" dirty="0"/>
              <a:t>Separation of concerns is a key consideration behind the use of layers in application architectures.</a:t>
            </a:r>
          </a:p>
        </p:txBody>
      </p:sp>
      <p:sp>
        <p:nvSpPr>
          <p:cNvPr id="6" name="ZoneTexte 5">
            <a:extLst>
              <a:ext uri="{FF2B5EF4-FFF2-40B4-BE49-F238E27FC236}">
                <a16:creationId xmlns:a16="http://schemas.microsoft.com/office/drawing/2014/main" id="{FE9252A0-5F06-4F24-92A9-872C0513CB3E}"/>
              </a:ext>
            </a:extLst>
          </p:cNvPr>
          <p:cNvSpPr txBox="1"/>
          <p:nvPr/>
        </p:nvSpPr>
        <p:spPr>
          <a:xfrm>
            <a:off x="731520" y="6365018"/>
            <a:ext cx="10728960" cy="369332"/>
          </a:xfrm>
          <a:prstGeom prst="rect">
            <a:avLst/>
          </a:prstGeom>
          <a:noFill/>
        </p:spPr>
        <p:txBody>
          <a:bodyPr wrap="square">
            <a:spAutoFit/>
          </a:bodyPr>
          <a:lstStyle/>
          <a:p>
            <a:pPr algn="ctr"/>
            <a:r>
              <a:rPr lang="en-US" dirty="0">
                <a:hlinkClick r:id="rId2"/>
              </a:rPr>
              <a:t>https://learn.microsoft.com/en-us/dotnet/architecture/modern-web-apps-azure/architectural-principles</a:t>
            </a:r>
            <a:endParaRPr lang="en-US" dirty="0"/>
          </a:p>
        </p:txBody>
      </p:sp>
    </p:spTree>
    <p:extLst>
      <p:ext uri="{BB962C8B-B14F-4D97-AF65-F5344CB8AC3E}">
        <p14:creationId xmlns:p14="http://schemas.microsoft.com/office/powerpoint/2010/main" val="2367242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0DC69-7DB6-4378-8861-1DEF9313F681}"/>
              </a:ext>
            </a:extLst>
          </p:cNvPr>
          <p:cNvSpPr>
            <a:spLocks noGrp="1"/>
          </p:cNvSpPr>
          <p:nvPr>
            <p:ph type="title"/>
          </p:nvPr>
        </p:nvSpPr>
        <p:spPr/>
        <p:txBody>
          <a:bodyPr/>
          <a:lstStyle/>
          <a:p>
            <a:r>
              <a:rPr lang="fr-FR" dirty="0"/>
              <a:t>Container/</a:t>
            </a:r>
            <a:r>
              <a:rPr lang="fr-FR" dirty="0" err="1"/>
              <a:t>Presentational</a:t>
            </a:r>
            <a:r>
              <a:rPr lang="fr-FR" dirty="0"/>
              <a:t> Pattern</a:t>
            </a:r>
            <a:endParaRPr lang="en-US" dirty="0"/>
          </a:p>
        </p:txBody>
      </p:sp>
      <p:sp>
        <p:nvSpPr>
          <p:cNvPr id="4" name="ZoneTexte 3">
            <a:extLst>
              <a:ext uri="{FF2B5EF4-FFF2-40B4-BE49-F238E27FC236}">
                <a16:creationId xmlns:a16="http://schemas.microsoft.com/office/drawing/2014/main" id="{B3409D3F-9368-47E3-94D9-F18C2F73F7B4}"/>
              </a:ext>
            </a:extLst>
          </p:cNvPr>
          <p:cNvSpPr txBox="1"/>
          <p:nvPr/>
        </p:nvSpPr>
        <p:spPr>
          <a:xfrm>
            <a:off x="598060" y="2337381"/>
            <a:ext cx="5381898" cy="2585323"/>
          </a:xfrm>
          <a:prstGeom prst="rect">
            <a:avLst/>
          </a:prstGeom>
          <a:noFill/>
        </p:spPr>
        <p:txBody>
          <a:bodyPr wrap="square">
            <a:spAutoFit/>
          </a:bodyPr>
          <a:lstStyle/>
          <a:p>
            <a:pPr marL="285750" indent="-285750">
              <a:buFont typeface="Wingdings" panose="05000000000000000000" pitchFamily="2" charset="2"/>
              <a:buChar char="ü"/>
            </a:pPr>
            <a:r>
              <a:rPr lang="en-US" b="1" dirty="0"/>
              <a:t>Presentational Components: </a:t>
            </a:r>
            <a:r>
              <a:rPr lang="en-US" dirty="0"/>
              <a:t>Components that care about </a:t>
            </a:r>
            <a:r>
              <a:rPr lang="en-US" b="1" dirty="0"/>
              <a:t>how data is shown to the user</a:t>
            </a:r>
            <a:r>
              <a:rPr lang="en-US" dirty="0"/>
              <a:t>.</a:t>
            </a:r>
          </a:p>
          <a:p>
            <a:endParaRPr lang="en-US" dirty="0"/>
          </a:p>
          <a:p>
            <a:pPr marL="285750" indent="-285750">
              <a:buFont typeface="Wingdings" panose="05000000000000000000" pitchFamily="2" charset="2"/>
              <a:buChar char="ü"/>
            </a:pPr>
            <a:r>
              <a:rPr lang="en-US" dirty="0"/>
              <a:t>A presentational component receives its data through props. </a:t>
            </a:r>
          </a:p>
          <a:p>
            <a:endParaRPr lang="en-US" dirty="0"/>
          </a:p>
          <a:p>
            <a:pPr marL="285750" indent="-285750">
              <a:buFont typeface="Wingdings" panose="05000000000000000000" pitchFamily="2" charset="2"/>
              <a:buChar char="ü"/>
            </a:pPr>
            <a:r>
              <a:rPr lang="en-US" dirty="0"/>
              <a:t>Its primary function </a:t>
            </a:r>
            <a:r>
              <a:rPr lang="en-US" b="1" dirty="0"/>
              <a:t>is to simply display the data it receives the way we want them to, including styles, without modifying that data</a:t>
            </a:r>
            <a:r>
              <a:rPr lang="en-US" dirty="0"/>
              <a:t>.</a:t>
            </a:r>
          </a:p>
        </p:txBody>
      </p:sp>
      <p:sp>
        <p:nvSpPr>
          <p:cNvPr id="6" name="ZoneTexte 5">
            <a:extLst>
              <a:ext uri="{FF2B5EF4-FFF2-40B4-BE49-F238E27FC236}">
                <a16:creationId xmlns:a16="http://schemas.microsoft.com/office/drawing/2014/main" id="{720B5ADC-F455-4D60-99B5-7CF0765205CF}"/>
              </a:ext>
            </a:extLst>
          </p:cNvPr>
          <p:cNvSpPr txBox="1"/>
          <p:nvPr/>
        </p:nvSpPr>
        <p:spPr>
          <a:xfrm>
            <a:off x="6191794" y="2337381"/>
            <a:ext cx="5381897" cy="3416320"/>
          </a:xfrm>
          <a:prstGeom prst="rect">
            <a:avLst/>
          </a:prstGeom>
          <a:noFill/>
        </p:spPr>
        <p:txBody>
          <a:bodyPr wrap="square">
            <a:spAutoFit/>
          </a:bodyPr>
          <a:lstStyle/>
          <a:p>
            <a:pPr marL="285750" indent="-285750">
              <a:buFont typeface="Wingdings" panose="05000000000000000000" pitchFamily="2" charset="2"/>
              <a:buChar char="ü"/>
            </a:pPr>
            <a:r>
              <a:rPr lang="en-US" b="1" dirty="0"/>
              <a:t>Container Components: </a:t>
            </a:r>
            <a:r>
              <a:rPr lang="en-US" dirty="0"/>
              <a:t>Components that care about </a:t>
            </a:r>
            <a:r>
              <a:rPr lang="en-US" b="1" dirty="0"/>
              <a:t>what data is shown to the user</a:t>
            </a:r>
            <a:r>
              <a:rPr lang="en-US" dirty="0"/>
              <a:t>. </a:t>
            </a:r>
          </a:p>
          <a:p>
            <a:endParaRPr lang="en-US" dirty="0"/>
          </a:p>
          <a:p>
            <a:pPr marL="285750" indent="-285750">
              <a:buFont typeface="Wingdings" panose="05000000000000000000" pitchFamily="2" charset="2"/>
              <a:buChar char="ü"/>
            </a:pPr>
            <a:r>
              <a:rPr lang="en-US" dirty="0"/>
              <a:t>The primary function of container components </a:t>
            </a:r>
            <a:r>
              <a:rPr lang="en-US" b="1" dirty="0"/>
              <a:t>is to pass data to presentational components, which they contain. </a:t>
            </a:r>
          </a:p>
          <a:p>
            <a:endParaRPr lang="en-US" dirty="0"/>
          </a:p>
          <a:p>
            <a:pPr marL="285750" indent="-285750">
              <a:buFont typeface="Wingdings" panose="05000000000000000000" pitchFamily="2" charset="2"/>
              <a:buChar char="ü"/>
            </a:pPr>
            <a:r>
              <a:rPr lang="en-US" b="1" dirty="0"/>
              <a:t>Container components themselves usually don't render any other components besides the presentational components that care about their data</a:t>
            </a:r>
            <a:r>
              <a:rPr lang="en-US" dirty="0"/>
              <a:t>. </a:t>
            </a:r>
            <a:r>
              <a:rPr lang="en-US" b="1" dirty="0"/>
              <a:t>Since they don't render anything themselves, they usually do not contain any styling either.</a:t>
            </a:r>
          </a:p>
        </p:txBody>
      </p:sp>
      <p:sp>
        <p:nvSpPr>
          <p:cNvPr id="8" name="ZoneTexte 7">
            <a:extLst>
              <a:ext uri="{FF2B5EF4-FFF2-40B4-BE49-F238E27FC236}">
                <a16:creationId xmlns:a16="http://schemas.microsoft.com/office/drawing/2014/main" id="{BA4D2A07-1B0C-4791-8B81-824DD668A174}"/>
              </a:ext>
            </a:extLst>
          </p:cNvPr>
          <p:cNvSpPr txBox="1"/>
          <p:nvPr/>
        </p:nvSpPr>
        <p:spPr>
          <a:xfrm>
            <a:off x="2333897" y="6272784"/>
            <a:ext cx="7524206" cy="369332"/>
          </a:xfrm>
          <a:prstGeom prst="rect">
            <a:avLst/>
          </a:prstGeom>
          <a:noFill/>
        </p:spPr>
        <p:txBody>
          <a:bodyPr wrap="square">
            <a:spAutoFit/>
          </a:bodyPr>
          <a:lstStyle/>
          <a:p>
            <a:pPr algn="ctr"/>
            <a:r>
              <a:rPr lang="en-US" dirty="0">
                <a:hlinkClick r:id="rId2"/>
              </a:rPr>
              <a:t>https://www.patterns.dev/posts/presentational-container-pattern/</a:t>
            </a:r>
            <a:endParaRPr lang="en-US" dirty="0"/>
          </a:p>
        </p:txBody>
      </p:sp>
    </p:spTree>
    <p:extLst>
      <p:ext uri="{BB962C8B-B14F-4D97-AF65-F5344CB8AC3E}">
        <p14:creationId xmlns:p14="http://schemas.microsoft.com/office/powerpoint/2010/main" val="999468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361BE-595A-4067-AFF2-F611F4763D6B}"/>
              </a:ext>
            </a:extLst>
          </p:cNvPr>
          <p:cNvSpPr>
            <a:spLocks noGrp="1"/>
          </p:cNvSpPr>
          <p:nvPr>
            <p:ph type="title"/>
          </p:nvPr>
        </p:nvSpPr>
        <p:spPr/>
        <p:txBody>
          <a:bodyPr/>
          <a:lstStyle/>
          <a:p>
            <a:r>
              <a:rPr lang="fr-FR" dirty="0"/>
              <a:t>Domaine pure</a:t>
            </a:r>
            <a:endParaRPr lang="en-US" dirty="0"/>
          </a:p>
        </p:txBody>
      </p:sp>
      <p:graphicFrame>
        <p:nvGraphicFramePr>
          <p:cNvPr id="12" name="Diagramme 11">
            <a:extLst>
              <a:ext uri="{FF2B5EF4-FFF2-40B4-BE49-F238E27FC236}">
                <a16:creationId xmlns:a16="http://schemas.microsoft.com/office/drawing/2014/main" id="{57792CFC-CE59-40EC-AB9C-DB19A91FA70E}"/>
              </a:ext>
            </a:extLst>
          </p:cNvPr>
          <p:cNvGraphicFramePr/>
          <p:nvPr>
            <p:extLst>
              <p:ext uri="{D42A27DB-BD31-4B8C-83A1-F6EECF244321}">
                <p14:modId xmlns:p14="http://schemas.microsoft.com/office/powerpoint/2010/main" val="1192730051"/>
              </p:ext>
            </p:extLst>
          </p:nvPr>
        </p:nvGraphicFramePr>
        <p:xfrm>
          <a:off x="3996267" y="90593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ZoneTexte 3">
            <a:extLst>
              <a:ext uri="{FF2B5EF4-FFF2-40B4-BE49-F238E27FC236}">
                <a16:creationId xmlns:a16="http://schemas.microsoft.com/office/drawing/2014/main" id="{AA483D3F-8ECD-4D4F-ACBF-1B4C4632A8C5}"/>
              </a:ext>
            </a:extLst>
          </p:cNvPr>
          <p:cNvSpPr txBox="1"/>
          <p:nvPr/>
        </p:nvSpPr>
        <p:spPr>
          <a:xfrm>
            <a:off x="668278" y="2194559"/>
            <a:ext cx="3415074" cy="4382590"/>
          </a:xfrm>
          <a:prstGeom prst="rect">
            <a:avLst/>
          </a:prstGeom>
        </p:spPr>
        <p:txBody>
          <a:bodyPr vert="horz" lIns="91440" tIns="45720" rIns="91440" bIns="45720" rtlCol="0" anchor="ctr">
            <a:noAutofit/>
          </a:bodyPr>
          <a:lstStyle/>
          <a:p>
            <a:pPr>
              <a:lnSpc>
                <a:spcPct val="90000"/>
              </a:lnSpc>
              <a:spcBef>
                <a:spcPct val="20000"/>
              </a:spcBef>
              <a:spcAft>
                <a:spcPts val="600"/>
              </a:spcAft>
              <a:buClr>
                <a:srgbClr val="9B57D3"/>
              </a:buClr>
              <a:buSzPct val="92000"/>
            </a:pPr>
            <a:r>
              <a:rPr lang="en-US" sz="1100" dirty="0"/>
              <a:t>Leveraging Hexagonal Architecture</a:t>
            </a:r>
          </a:p>
          <a:p>
            <a:pPr>
              <a:lnSpc>
                <a:spcPct val="90000"/>
              </a:lnSpc>
              <a:spcBef>
                <a:spcPct val="20000"/>
              </a:spcBef>
              <a:spcAft>
                <a:spcPts val="600"/>
              </a:spcAft>
              <a:buClr>
                <a:srgbClr val="9B57D3"/>
              </a:buClr>
              <a:buSzPct val="92000"/>
            </a:pPr>
            <a:r>
              <a:rPr lang="en-US" sz="1100" dirty="0"/>
              <a:t>We needed </a:t>
            </a:r>
            <a:r>
              <a:rPr lang="en-US" sz="1100" dirty="0">
                <a:solidFill>
                  <a:srgbClr val="FF0000"/>
                </a:solidFill>
              </a:rPr>
              <a:t>to </a:t>
            </a:r>
            <a:r>
              <a:rPr lang="en-US" sz="1100" u="sng" dirty="0">
                <a:solidFill>
                  <a:srgbClr val="FF0000"/>
                </a:solidFill>
              </a:rPr>
              <a:t>support the ability to swap data sources without impacting business logic, so we knew we needed to keep them decoupled. We decided to build our app based on principles behind Hexagonal Architecture</a:t>
            </a:r>
            <a:r>
              <a:rPr lang="en-US" sz="1100" u="sng" dirty="0"/>
              <a:t>.</a:t>
            </a:r>
          </a:p>
          <a:p>
            <a:pPr>
              <a:lnSpc>
                <a:spcPct val="90000"/>
              </a:lnSpc>
              <a:spcBef>
                <a:spcPct val="20000"/>
              </a:spcBef>
              <a:spcAft>
                <a:spcPts val="600"/>
              </a:spcAft>
              <a:buClr>
                <a:srgbClr val="9B57D3"/>
              </a:buClr>
              <a:buSzPct val="92000"/>
            </a:pPr>
            <a:endParaRPr lang="en-US" sz="1100" dirty="0"/>
          </a:p>
          <a:p>
            <a:pPr>
              <a:lnSpc>
                <a:spcPct val="90000"/>
              </a:lnSpc>
              <a:spcBef>
                <a:spcPct val="20000"/>
              </a:spcBef>
              <a:spcAft>
                <a:spcPts val="600"/>
              </a:spcAft>
              <a:buClr>
                <a:srgbClr val="9B57D3"/>
              </a:buClr>
              <a:buSzPct val="92000"/>
            </a:pPr>
            <a:r>
              <a:rPr lang="en-US" sz="1100" dirty="0"/>
              <a:t>The idea of </a:t>
            </a:r>
            <a:r>
              <a:rPr lang="en-US" sz="1100" u="sng" dirty="0"/>
              <a:t>Hexagonal Architecture is to put inputs and outputs at the edges of our design. </a:t>
            </a:r>
            <a:r>
              <a:rPr lang="en-US" sz="1100" u="sng" dirty="0">
                <a:solidFill>
                  <a:srgbClr val="FF0000"/>
                </a:solidFill>
              </a:rPr>
              <a:t>Business logic should not depend on whether we expose a REST or a </a:t>
            </a:r>
            <a:r>
              <a:rPr lang="en-US" sz="1100" u="sng" dirty="0" err="1">
                <a:solidFill>
                  <a:srgbClr val="FF0000"/>
                </a:solidFill>
              </a:rPr>
              <a:t>GraphQL</a:t>
            </a:r>
            <a:r>
              <a:rPr lang="en-US" sz="1100" u="sng" dirty="0">
                <a:solidFill>
                  <a:srgbClr val="FF0000"/>
                </a:solidFill>
              </a:rPr>
              <a:t> API, and it should not depend on where we get data from — a database, a microservice API exposed via </a:t>
            </a:r>
            <a:r>
              <a:rPr lang="en-US" sz="1100" u="sng" dirty="0" err="1">
                <a:solidFill>
                  <a:srgbClr val="FF0000"/>
                </a:solidFill>
              </a:rPr>
              <a:t>gRPC</a:t>
            </a:r>
            <a:r>
              <a:rPr lang="en-US" sz="1100" u="sng" dirty="0">
                <a:solidFill>
                  <a:srgbClr val="FF0000"/>
                </a:solidFill>
              </a:rPr>
              <a:t> or REST, or just a simple CSV file</a:t>
            </a:r>
            <a:r>
              <a:rPr lang="en-US" sz="1100" dirty="0">
                <a:solidFill>
                  <a:srgbClr val="FF0000"/>
                </a:solidFill>
              </a:rPr>
              <a:t>.</a:t>
            </a:r>
          </a:p>
          <a:p>
            <a:pPr>
              <a:lnSpc>
                <a:spcPct val="90000"/>
              </a:lnSpc>
              <a:spcBef>
                <a:spcPct val="20000"/>
              </a:spcBef>
              <a:spcAft>
                <a:spcPts val="600"/>
              </a:spcAft>
              <a:buClr>
                <a:srgbClr val="9B57D3"/>
              </a:buClr>
              <a:buSzPct val="92000"/>
            </a:pPr>
            <a:endParaRPr lang="en-US" sz="1100" dirty="0"/>
          </a:p>
          <a:p>
            <a:pPr>
              <a:lnSpc>
                <a:spcPct val="90000"/>
              </a:lnSpc>
              <a:spcBef>
                <a:spcPct val="20000"/>
              </a:spcBef>
              <a:spcAft>
                <a:spcPts val="600"/>
              </a:spcAft>
              <a:buClr>
                <a:srgbClr val="9B57D3"/>
              </a:buClr>
              <a:buSzPct val="92000"/>
            </a:pPr>
            <a:r>
              <a:rPr lang="en-US" sz="1100" dirty="0"/>
              <a:t>The pattern allows us to </a:t>
            </a:r>
            <a:r>
              <a:rPr lang="en-US" sz="1100" u="sng" dirty="0">
                <a:solidFill>
                  <a:srgbClr val="FF0000"/>
                </a:solidFill>
              </a:rPr>
              <a:t>isolate the core logic of our application from outside concerns. Having our core logic isolated means we can easily change data source details without a significant impact or major code rewrites to the codebase.</a:t>
            </a:r>
          </a:p>
          <a:p>
            <a:pPr>
              <a:lnSpc>
                <a:spcPct val="90000"/>
              </a:lnSpc>
              <a:spcBef>
                <a:spcPct val="20000"/>
              </a:spcBef>
              <a:spcAft>
                <a:spcPts val="600"/>
              </a:spcAft>
              <a:buClr>
                <a:srgbClr val="9B57D3"/>
              </a:buClr>
              <a:buSzPct val="92000"/>
            </a:pPr>
            <a:endParaRPr lang="en-US" sz="1100" dirty="0"/>
          </a:p>
          <a:p>
            <a:pPr>
              <a:lnSpc>
                <a:spcPct val="90000"/>
              </a:lnSpc>
              <a:spcBef>
                <a:spcPct val="20000"/>
              </a:spcBef>
              <a:spcAft>
                <a:spcPts val="600"/>
              </a:spcAft>
              <a:buClr>
                <a:srgbClr val="9B57D3"/>
              </a:buClr>
              <a:buSzPct val="92000"/>
            </a:pPr>
            <a:r>
              <a:rPr lang="en-US" sz="1100" dirty="0"/>
              <a:t>One of </a:t>
            </a:r>
            <a:r>
              <a:rPr lang="en-US" sz="1100" u="sng" dirty="0">
                <a:solidFill>
                  <a:srgbClr val="FF0000"/>
                </a:solidFill>
              </a:rPr>
              <a:t>the main advantages we also saw in having an app with clear boundaries is our testing strategy — the majority of our tests can verify our business logic without relying on protocols that can easily change</a:t>
            </a:r>
            <a:r>
              <a:rPr lang="en-US" sz="1100" dirty="0"/>
              <a:t>.</a:t>
            </a:r>
          </a:p>
        </p:txBody>
      </p:sp>
      <p:sp>
        <p:nvSpPr>
          <p:cNvPr id="17" name="ZoneTexte 16">
            <a:extLst>
              <a:ext uri="{FF2B5EF4-FFF2-40B4-BE49-F238E27FC236}">
                <a16:creationId xmlns:a16="http://schemas.microsoft.com/office/drawing/2014/main" id="{80E737DB-B72F-4018-B9E9-8F974C64A12B}"/>
              </a:ext>
            </a:extLst>
          </p:cNvPr>
          <p:cNvSpPr txBox="1"/>
          <p:nvPr/>
        </p:nvSpPr>
        <p:spPr>
          <a:xfrm>
            <a:off x="5055430" y="6506819"/>
            <a:ext cx="6009673" cy="276999"/>
          </a:xfrm>
          <a:prstGeom prst="rect">
            <a:avLst/>
          </a:prstGeom>
          <a:noFill/>
        </p:spPr>
        <p:txBody>
          <a:bodyPr wrap="square">
            <a:spAutoFit/>
          </a:bodyPr>
          <a:lstStyle/>
          <a:p>
            <a:pPr algn="ctr"/>
            <a:r>
              <a:rPr lang="en-US" sz="1200">
                <a:solidFill>
                  <a:srgbClr val="FF0000"/>
                </a:solidFill>
                <a:hlinkClick r:id="rId7">
                  <a:extLst>
                    <a:ext uri="{A12FA001-AC4F-418D-AE19-62706E023703}">
                      <ahyp:hlinkClr xmlns:ahyp="http://schemas.microsoft.com/office/drawing/2018/hyperlinkcolor" val="tx"/>
                    </a:ext>
                  </a:extLst>
                </a:hlinkClick>
              </a:rPr>
              <a:t>https://netflixtechblog.com/ready-for-changes-with-hexagonal-architecture-b315ec967749</a:t>
            </a:r>
            <a:endParaRPr lang="en-US" sz="1200">
              <a:solidFill>
                <a:srgbClr val="FF0000"/>
              </a:solidFill>
            </a:endParaRPr>
          </a:p>
        </p:txBody>
      </p:sp>
    </p:spTree>
    <p:extLst>
      <p:ext uri="{BB962C8B-B14F-4D97-AF65-F5344CB8AC3E}">
        <p14:creationId xmlns:p14="http://schemas.microsoft.com/office/powerpoint/2010/main" val="30062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formulaire</a:t>
            </a:r>
            <a:endParaRPr lang="en-US" dirty="0"/>
          </a:p>
        </p:txBody>
      </p:sp>
      <p:graphicFrame>
        <p:nvGraphicFramePr>
          <p:cNvPr id="3" name="Diagramme 2">
            <a:extLst>
              <a:ext uri="{FF2B5EF4-FFF2-40B4-BE49-F238E27FC236}">
                <a16:creationId xmlns:a16="http://schemas.microsoft.com/office/drawing/2014/main" id="{AAB59385-157B-44E0-8C11-EF692C155A56}"/>
              </a:ext>
            </a:extLst>
          </p:cNvPr>
          <p:cNvGraphicFramePr/>
          <p:nvPr>
            <p:extLst>
              <p:ext uri="{D42A27DB-BD31-4B8C-83A1-F6EECF244321}">
                <p14:modId xmlns:p14="http://schemas.microsoft.com/office/powerpoint/2010/main" val="2499545919"/>
              </p:ext>
            </p:extLst>
          </p:nvPr>
        </p:nvGraphicFramePr>
        <p:xfrm>
          <a:off x="316557" y="2639569"/>
          <a:ext cx="4375674"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 6">
            <a:extLst>
              <a:ext uri="{FF2B5EF4-FFF2-40B4-BE49-F238E27FC236}">
                <a16:creationId xmlns:a16="http://schemas.microsoft.com/office/drawing/2014/main" id="{234C2760-0481-4875-99B1-0932C0D7B58B}"/>
              </a:ext>
            </a:extLst>
          </p:cNvPr>
          <p:cNvPicPr>
            <a:picLocks noChangeAspect="1"/>
          </p:cNvPicPr>
          <p:nvPr/>
        </p:nvPicPr>
        <p:blipFill>
          <a:blip r:embed="rId7"/>
          <a:stretch>
            <a:fillRect/>
          </a:stretch>
        </p:blipFill>
        <p:spPr>
          <a:xfrm>
            <a:off x="7517189" y="0"/>
            <a:ext cx="4665905" cy="6858000"/>
          </a:xfrm>
          <a:prstGeom prst="rect">
            <a:avLst/>
          </a:prstGeom>
        </p:spPr>
      </p:pic>
      <p:sp>
        <p:nvSpPr>
          <p:cNvPr id="9" name="ZoneTexte 8">
            <a:extLst>
              <a:ext uri="{FF2B5EF4-FFF2-40B4-BE49-F238E27FC236}">
                <a16:creationId xmlns:a16="http://schemas.microsoft.com/office/drawing/2014/main" id="{F3FC1BA4-9FCB-442E-851B-5B8DC44C7A4C}"/>
              </a:ext>
            </a:extLst>
          </p:cNvPr>
          <p:cNvSpPr txBox="1"/>
          <p:nvPr/>
        </p:nvSpPr>
        <p:spPr>
          <a:xfrm>
            <a:off x="316557" y="6535971"/>
            <a:ext cx="11676670" cy="253916"/>
          </a:xfrm>
          <a:prstGeom prst="rect">
            <a:avLst/>
          </a:prstGeom>
          <a:noFill/>
        </p:spPr>
        <p:txBody>
          <a:bodyPr wrap="square">
            <a:spAutoFit/>
          </a:bodyPr>
          <a:lstStyle/>
          <a:p>
            <a:r>
              <a:rPr lang="en-US" sz="1050" dirty="0">
                <a:hlinkClick r:id="rId8"/>
              </a:rPr>
              <a:t>https://sgithub.fr.world.socgen/obea/bddf_awt_utr/blob/develop/modules/front-js/js/features/vie/beneficiaire/components/beneficiaire-form-view-container/beneficiaire-form/BeneficiaireFormView.jsx#L112</a:t>
            </a:r>
            <a:endParaRPr lang="en-US" sz="1050" dirty="0"/>
          </a:p>
        </p:txBody>
      </p:sp>
      <p:pic>
        <p:nvPicPr>
          <p:cNvPr id="11" name="Image 10">
            <a:extLst>
              <a:ext uri="{FF2B5EF4-FFF2-40B4-BE49-F238E27FC236}">
                <a16:creationId xmlns:a16="http://schemas.microsoft.com/office/drawing/2014/main" id="{09084075-3FFA-4C69-8107-1CF608384E2E}"/>
              </a:ext>
            </a:extLst>
          </p:cNvPr>
          <p:cNvPicPr>
            <a:picLocks noChangeAspect="1"/>
          </p:cNvPicPr>
          <p:nvPr/>
        </p:nvPicPr>
        <p:blipFill>
          <a:blip r:embed="rId9"/>
          <a:stretch>
            <a:fillRect/>
          </a:stretch>
        </p:blipFill>
        <p:spPr>
          <a:xfrm>
            <a:off x="4830339" y="195071"/>
            <a:ext cx="3024602" cy="2560219"/>
          </a:xfrm>
          <a:prstGeom prst="rect">
            <a:avLst/>
          </a:prstGeom>
        </p:spPr>
      </p:pic>
      <p:pic>
        <p:nvPicPr>
          <p:cNvPr id="13" name="Image 12">
            <a:extLst>
              <a:ext uri="{FF2B5EF4-FFF2-40B4-BE49-F238E27FC236}">
                <a16:creationId xmlns:a16="http://schemas.microsoft.com/office/drawing/2014/main" id="{1FF27536-FA1B-4F99-B4D9-8CAAF40229E4}"/>
              </a:ext>
            </a:extLst>
          </p:cNvPr>
          <p:cNvPicPr>
            <a:picLocks noChangeAspect="1"/>
          </p:cNvPicPr>
          <p:nvPr/>
        </p:nvPicPr>
        <p:blipFill>
          <a:blip r:embed="rId10"/>
          <a:stretch>
            <a:fillRect/>
          </a:stretch>
        </p:blipFill>
        <p:spPr>
          <a:xfrm>
            <a:off x="4830339" y="2881263"/>
            <a:ext cx="3097833" cy="3528735"/>
          </a:xfrm>
          <a:prstGeom prst="rect">
            <a:avLst/>
          </a:prstGeom>
        </p:spPr>
      </p:pic>
      <p:sp>
        <p:nvSpPr>
          <p:cNvPr id="4" name="Dodécagone 3">
            <a:extLst>
              <a:ext uri="{FF2B5EF4-FFF2-40B4-BE49-F238E27FC236}">
                <a16:creationId xmlns:a16="http://schemas.microsoft.com/office/drawing/2014/main" id="{B6AD9154-ED73-4C9F-BFCD-F8752A29606E}"/>
              </a:ext>
            </a:extLst>
          </p:cNvPr>
          <p:cNvSpPr/>
          <p:nvPr/>
        </p:nvSpPr>
        <p:spPr>
          <a:xfrm>
            <a:off x="6958149" y="2501425"/>
            <a:ext cx="689668" cy="644009"/>
          </a:xfrm>
          <a:prstGeom prst="dodecago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b="1" dirty="0"/>
              <a:t>OK</a:t>
            </a:r>
            <a:endParaRPr lang="en-US" b="1" dirty="0"/>
          </a:p>
        </p:txBody>
      </p:sp>
    </p:spTree>
    <p:extLst>
      <p:ext uri="{BB962C8B-B14F-4D97-AF65-F5344CB8AC3E}">
        <p14:creationId xmlns:p14="http://schemas.microsoft.com/office/powerpoint/2010/main" val="4020215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647F247E-B679-44E9-93C2-B2DD5EFB2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9">
            <a:extLst>
              <a:ext uri="{FF2B5EF4-FFF2-40B4-BE49-F238E27FC236}">
                <a16:creationId xmlns:a16="http://schemas.microsoft.com/office/drawing/2014/main" id="{FEE15661-B0F2-42AE-A75B-0999B2CF5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2744" y="484632"/>
            <a:ext cx="8948150" cy="588091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2B49014-CC68-4E59-9B30-1E70EEA50F6B}"/>
              </a:ext>
            </a:extLst>
          </p:cNvPr>
          <p:cNvSpPr>
            <a:spLocks noGrp="1"/>
          </p:cNvSpPr>
          <p:nvPr>
            <p:ph type="title"/>
          </p:nvPr>
        </p:nvSpPr>
        <p:spPr>
          <a:xfrm>
            <a:off x="3469327" y="788416"/>
            <a:ext cx="7923264" cy="1499616"/>
          </a:xfrm>
        </p:spPr>
        <p:txBody>
          <a:bodyPr>
            <a:normAutofit/>
          </a:bodyPr>
          <a:lstStyle/>
          <a:p>
            <a:r>
              <a:rPr lang="fr-FR" dirty="0" err="1">
                <a:solidFill>
                  <a:srgbClr val="FFFFFF"/>
                </a:solidFill>
              </a:rPr>
              <a:t>Usestate</a:t>
            </a:r>
            <a:r>
              <a:rPr lang="fr-FR" dirty="0">
                <a:solidFill>
                  <a:srgbClr val="FFFFFF"/>
                </a:solidFill>
              </a:rPr>
              <a:t> vs </a:t>
            </a:r>
            <a:r>
              <a:rPr lang="fr-FR" dirty="0" err="1">
                <a:solidFill>
                  <a:srgbClr val="FFFFFF"/>
                </a:solidFill>
              </a:rPr>
              <a:t>formik</a:t>
            </a:r>
            <a:endParaRPr lang="en-US" dirty="0">
              <a:solidFill>
                <a:srgbClr val="FFFFFF"/>
              </a:solidFill>
            </a:endParaRPr>
          </a:p>
        </p:txBody>
      </p:sp>
      <p:sp>
        <p:nvSpPr>
          <p:cNvPr id="22" name="Rectangle 11">
            <a:extLst>
              <a:ext uri="{FF2B5EF4-FFF2-40B4-BE49-F238E27FC236}">
                <a16:creationId xmlns:a16="http://schemas.microsoft.com/office/drawing/2014/main" id="{354706C1-38B7-4C23-8749-906CB0DC8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52" y="484632"/>
            <a:ext cx="2128933"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13">
            <a:extLst>
              <a:ext uri="{FF2B5EF4-FFF2-40B4-BE49-F238E27FC236}">
                <a16:creationId xmlns:a16="http://schemas.microsoft.com/office/drawing/2014/main" id="{CD161189-7A5B-4B2B-93DC-777102994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07198" y="1029524"/>
            <a:ext cx="0" cy="914400"/>
          </a:xfrm>
          <a:prstGeom prst="line">
            <a:avLst/>
          </a:prstGeom>
          <a:ln w="1905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24" name="Espace réservé du contenu 2">
            <a:extLst>
              <a:ext uri="{FF2B5EF4-FFF2-40B4-BE49-F238E27FC236}">
                <a16:creationId xmlns:a16="http://schemas.microsoft.com/office/drawing/2014/main" id="{4BAACB11-17B3-4034-AA3A-CA78E02726A0}"/>
              </a:ext>
            </a:extLst>
          </p:cNvPr>
          <p:cNvSpPr>
            <a:spLocks noGrp="1"/>
          </p:cNvSpPr>
          <p:nvPr>
            <p:ph idx="1"/>
          </p:nvPr>
        </p:nvSpPr>
        <p:spPr>
          <a:xfrm>
            <a:off x="3469327" y="2489202"/>
            <a:ext cx="7923264" cy="3554614"/>
          </a:xfrm>
        </p:spPr>
        <p:txBody>
          <a:bodyPr>
            <a:normAutofit/>
          </a:bodyPr>
          <a:lstStyle/>
          <a:p>
            <a:pPr>
              <a:buFont typeface="Wingdings" panose="05000000000000000000" pitchFamily="2" charset="2"/>
              <a:buChar char="§"/>
            </a:pPr>
            <a:r>
              <a:rPr lang="fr-FR" dirty="0">
                <a:solidFill>
                  <a:srgbClr val="FFFFFF"/>
                </a:solidFill>
              </a:rPr>
              <a:t> Pour des raisons de performances, il est recommandé d'attacher un </a:t>
            </a:r>
            <a:r>
              <a:rPr lang="fr-FR" dirty="0" err="1">
                <a:solidFill>
                  <a:srgbClr val="FFFFFF"/>
                </a:solidFill>
              </a:rPr>
              <a:t>useState</a:t>
            </a:r>
            <a:r>
              <a:rPr lang="fr-FR" dirty="0">
                <a:solidFill>
                  <a:srgbClr val="FFFFFF"/>
                </a:solidFill>
              </a:rPr>
              <a:t> à chaque composant dynamique de formulaire plutôt que d'avoir un seul state.</a:t>
            </a:r>
          </a:p>
          <a:p>
            <a:pPr>
              <a:buFont typeface="Wingdings" panose="05000000000000000000" pitchFamily="2" charset="2"/>
              <a:buChar char="§"/>
            </a:pPr>
            <a:endParaRPr lang="fr-FR" dirty="0">
              <a:solidFill>
                <a:srgbClr val="FFFFFF"/>
              </a:solidFill>
            </a:endParaRPr>
          </a:p>
          <a:p>
            <a:pPr>
              <a:buFont typeface="Wingdings" panose="05000000000000000000" pitchFamily="2" charset="2"/>
              <a:buChar char="§"/>
            </a:pPr>
            <a:r>
              <a:rPr lang="fr-FR" dirty="0">
                <a:solidFill>
                  <a:srgbClr val="FFFFFF"/>
                </a:solidFill>
              </a:rPr>
              <a:t> Si la logique de validation de formulaire est complexe, il est recommandé d'externaliser la logique de validation dans un utilitaire (exemple) ou d'utiliser une solution basée sur </a:t>
            </a:r>
            <a:r>
              <a:rPr lang="fr-FR" dirty="0" err="1">
                <a:solidFill>
                  <a:srgbClr val="FFFFFF"/>
                </a:solidFill>
              </a:rPr>
              <a:t>Formik</a:t>
            </a:r>
            <a:r>
              <a:rPr lang="fr-FR" dirty="0">
                <a:solidFill>
                  <a:srgbClr val="FFFFFF"/>
                </a:solidFill>
              </a:rPr>
              <a:t> et </a:t>
            </a:r>
            <a:r>
              <a:rPr lang="fr-FR" dirty="0" err="1">
                <a:solidFill>
                  <a:srgbClr val="FFFFFF"/>
                </a:solidFill>
              </a:rPr>
              <a:t>Yup</a:t>
            </a:r>
            <a:r>
              <a:rPr lang="fr-FR" dirty="0">
                <a:solidFill>
                  <a:srgbClr val="FFFFFF"/>
                </a:solidFill>
              </a:rPr>
              <a:t>.</a:t>
            </a:r>
          </a:p>
          <a:p>
            <a:pPr marL="0" indent="0">
              <a:buNone/>
            </a:pPr>
            <a:endParaRPr lang="fr-FR" dirty="0">
              <a:solidFill>
                <a:srgbClr val="FFFFFF"/>
              </a:solidFill>
            </a:endParaRPr>
          </a:p>
          <a:p>
            <a:pPr>
              <a:buFont typeface="Wingdings" panose="05000000000000000000" pitchFamily="2" charset="2"/>
              <a:buChar char="§"/>
            </a:pPr>
            <a:r>
              <a:rPr lang="fr-FR" dirty="0">
                <a:solidFill>
                  <a:srgbClr val="FFFFFF"/>
                </a:solidFill>
              </a:rPr>
              <a:t> L'utilisation de </a:t>
            </a:r>
            <a:r>
              <a:rPr lang="fr-FR" dirty="0" err="1">
                <a:solidFill>
                  <a:srgbClr val="FFFFFF"/>
                </a:solidFill>
              </a:rPr>
              <a:t>Redux-Form</a:t>
            </a:r>
            <a:r>
              <a:rPr lang="fr-FR" dirty="0">
                <a:solidFill>
                  <a:srgbClr val="FFFFFF"/>
                </a:solidFill>
              </a:rPr>
              <a:t> n'est pas recommandée.</a:t>
            </a:r>
            <a:endParaRPr lang="en-US" dirty="0">
              <a:solidFill>
                <a:srgbClr val="FFFFFF"/>
              </a:solidFill>
            </a:endParaRPr>
          </a:p>
        </p:txBody>
      </p:sp>
      <p:sp>
        <p:nvSpPr>
          <p:cNvPr id="26" name="ZoneTexte 25">
            <a:extLst>
              <a:ext uri="{FF2B5EF4-FFF2-40B4-BE49-F238E27FC236}">
                <a16:creationId xmlns:a16="http://schemas.microsoft.com/office/drawing/2014/main" id="{8092F99A-D907-4002-A354-133A46D379CA}"/>
              </a:ext>
            </a:extLst>
          </p:cNvPr>
          <p:cNvSpPr txBox="1"/>
          <p:nvPr/>
        </p:nvSpPr>
        <p:spPr>
          <a:xfrm>
            <a:off x="2772747" y="6427108"/>
            <a:ext cx="8948147" cy="369332"/>
          </a:xfrm>
          <a:prstGeom prst="rect">
            <a:avLst/>
          </a:prstGeom>
          <a:noFill/>
        </p:spPr>
        <p:txBody>
          <a:bodyPr wrap="square">
            <a:spAutoFit/>
          </a:bodyPr>
          <a:lstStyle/>
          <a:p>
            <a:pPr algn="ctr"/>
            <a:r>
              <a:rPr lang="en-US" dirty="0">
                <a:hlinkClick r:id="rId2"/>
              </a:rPr>
              <a:t>http://xblocks.socgen/icd/demo/#/client/awt-react-formulaire-plusieurs-etapes.md</a:t>
            </a:r>
            <a:endParaRPr lang="en-US" dirty="0"/>
          </a:p>
        </p:txBody>
      </p:sp>
    </p:spTree>
    <p:extLst>
      <p:ext uri="{BB962C8B-B14F-4D97-AF65-F5344CB8AC3E}">
        <p14:creationId xmlns:p14="http://schemas.microsoft.com/office/powerpoint/2010/main" val="369394636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Formulaire: Sauvegarde des étapes intermédiaires</a:t>
            </a:r>
            <a:endParaRPr lang="en-US" dirty="0"/>
          </a:p>
        </p:txBody>
      </p:sp>
      <p:graphicFrame>
        <p:nvGraphicFramePr>
          <p:cNvPr id="3" name="Diagramme 2">
            <a:extLst>
              <a:ext uri="{FF2B5EF4-FFF2-40B4-BE49-F238E27FC236}">
                <a16:creationId xmlns:a16="http://schemas.microsoft.com/office/drawing/2014/main" id="{C015A66F-9AFF-4E02-AEAB-5F8557C6C196}"/>
              </a:ext>
            </a:extLst>
          </p:cNvPr>
          <p:cNvGraphicFramePr/>
          <p:nvPr>
            <p:extLst>
              <p:ext uri="{D42A27DB-BD31-4B8C-83A1-F6EECF244321}">
                <p14:modId xmlns:p14="http://schemas.microsoft.com/office/powerpoint/2010/main" val="2923714939"/>
              </p:ext>
            </p:extLst>
          </p:nvPr>
        </p:nvGraphicFramePr>
        <p:xfrm>
          <a:off x="316557" y="2639569"/>
          <a:ext cx="4375674"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ZoneTexte 3">
            <a:extLst>
              <a:ext uri="{FF2B5EF4-FFF2-40B4-BE49-F238E27FC236}">
                <a16:creationId xmlns:a16="http://schemas.microsoft.com/office/drawing/2014/main" id="{333D9782-992A-4BA7-97A0-162A08D4A23B}"/>
              </a:ext>
            </a:extLst>
          </p:cNvPr>
          <p:cNvSpPr txBox="1"/>
          <p:nvPr/>
        </p:nvSpPr>
        <p:spPr>
          <a:xfrm>
            <a:off x="2772747" y="6427108"/>
            <a:ext cx="8948147" cy="369332"/>
          </a:xfrm>
          <a:prstGeom prst="rect">
            <a:avLst/>
          </a:prstGeom>
          <a:noFill/>
        </p:spPr>
        <p:txBody>
          <a:bodyPr wrap="square">
            <a:spAutoFit/>
          </a:bodyPr>
          <a:lstStyle/>
          <a:p>
            <a:pPr algn="ctr"/>
            <a:r>
              <a:rPr lang="en-US" dirty="0">
                <a:hlinkClick r:id="rId7"/>
              </a:rPr>
              <a:t>http://xblocks.socgen/icd/demo/#/client/awt-react-formulaire-plusieurs-etapes.md</a:t>
            </a:r>
            <a:endParaRPr lang="en-US" dirty="0"/>
          </a:p>
        </p:txBody>
      </p:sp>
      <p:sp>
        <p:nvSpPr>
          <p:cNvPr id="8" name="ZoneTexte 7">
            <a:extLst>
              <a:ext uri="{FF2B5EF4-FFF2-40B4-BE49-F238E27FC236}">
                <a16:creationId xmlns:a16="http://schemas.microsoft.com/office/drawing/2014/main" id="{FEC93415-3997-422D-8203-BF332D43D82B}"/>
              </a:ext>
            </a:extLst>
          </p:cNvPr>
          <p:cNvSpPr txBox="1"/>
          <p:nvPr/>
        </p:nvSpPr>
        <p:spPr>
          <a:xfrm>
            <a:off x="7002290" y="5658704"/>
            <a:ext cx="2908663" cy="369332"/>
          </a:xfrm>
          <a:prstGeom prst="rect">
            <a:avLst/>
          </a:prstGeom>
          <a:noFill/>
        </p:spPr>
        <p:txBody>
          <a:bodyPr wrap="square">
            <a:spAutoFit/>
          </a:bodyPr>
          <a:lstStyle/>
          <a:p>
            <a:pPr algn="ctr"/>
            <a:r>
              <a:rPr lang="en-US" dirty="0">
                <a:hlinkClick r:id="rId8"/>
              </a:rPr>
              <a:t>Stop Using Local Storage</a:t>
            </a:r>
            <a:endParaRPr lang="en-US" dirty="0"/>
          </a:p>
        </p:txBody>
      </p:sp>
      <p:pic>
        <p:nvPicPr>
          <p:cNvPr id="13" name="Image 12">
            <a:extLst>
              <a:ext uri="{FF2B5EF4-FFF2-40B4-BE49-F238E27FC236}">
                <a16:creationId xmlns:a16="http://schemas.microsoft.com/office/drawing/2014/main" id="{9D4F72ED-5A0C-45EC-AA6E-3230221B5CFE}"/>
              </a:ext>
            </a:extLst>
          </p:cNvPr>
          <p:cNvPicPr>
            <a:picLocks noChangeAspect="1"/>
          </p:cNvPicPr>
          <p:nvPr/>
        </p:nvPicPr>
        <p:blipFill>
          <a:blip r:embed="rId9"/>
          <a:stretch>
            <a:fillRect/>
          </a:stretch>
        </p:blipFill>
        <p:spPr>
          <a:xfrm>
            <a:off x="5745373" y="1605604"/>
            <a:ext cx="5422499" cy="4023360"/>
          </a:xfrm>
          <a:prstGeom prst="rect">
            <a:avLst/>
          </a:prstGeom>
        </p:spPr>
      </p:pic>
    </p:spTree>
    <p:extLst>
      <p:ext uri="{BB962C8B-B14F-4D97-AF65-F5344CB8AC3E}">
        <p14:creationId xmlns:p14="http://schemas.microsoft.com/office/powerpoint/2010/main" val="464462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Logique commune</a:t>
            </a:r>
            <a:endParaRPr lang="en-US" dirty="0"/>
          </a:p>
        </p:txBody>
      </p:sp>
      <p:graphicFrame>
        <p:nvGraphicFramePr>
          <p:cNvPr id="3" name="Diagramme 2">
            <a:extLst>
              <a:ext uri="{FF2B5EF4-FFF2-40B4-BE49-F238E27FC236}">
                <a16:creationId xmlns:a16="http://schemas.microsoft.com/office/drawing/2014/main" id="{C67489DB-8403-43DF-98D1-E8CD99DCD233}"/>
              </a:ext>
            </a:extLst>
          </p:cNvPr>
          <p:cNvGraphicFramePr/>
          <p:nvPr>
            <p:extLst>
              <p:ext uri="{D42A27DB-BD31-4B8C-83A1-F6EECF244321}">
                <p14:modId xmlns:p14="http://schemas.microsoft.com/office/powerpoint/2010/main" val="594437283"/>
              </p:ext>
            </p:extLst>
          </p:nvPr>
        </p:nvGraphicFramePr>
        <p:xfrm>
          <a:off x="316557" y="2639569"/>
          <a:ext cx="4375674"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1">
            <a:extLst>
              <a:ext uri="{FF2B5EF4-FFF2-40B4-BE49-F238E27FC236}">
                <a16:creationId xmlns:a16="http://schemas.microsoft.com/office/drawing/2014/main" id="{407DDF04-7A49-4BA5-B603-AB79C0C80CAD}"/>
              </a:ext>
            </a:extLst>
          </p:cNvPr>
          <p:cNvSpPr>
            <a:spLocks noChangeArrowheads="1"/>
          </p:cNvSpPr>
          <p:nvPr/>
        </p:nvSpPr>
        <p:spPr bwMode="auto">
          <a:xfrm>
            <a:off x="6736078" y="44923"/>
            <a:ext cx="5219918"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JetBrains Mono"/>
              </a:rPr>
              <a:t>const </a:t>
            </a:r>
            <a:r>
              <a:rPr kumimoji="0" lang="en-US" altLang="en-US" sz="1100" b="0" i="0" u="none" strike="noStrike" cap="none" normalizeH="0" baseline="0" dirty="0" err="1">
                <a:ln>
                  <a:noFill/>
                </a:ln>
                <a:solidFill>
                  <a:srgbClr val="FFC66D"/>
                </a:solidFill>
                <a:effectLst/>
                <a:latin typeface="JetBrains Mono"/>
              </a:rPr>
              <a:t>withPageLayout</a:t>
            </a:r>
            <a:r>
              <a:rPr kumimoji="0" lang="en-US" altLang="en-US" sz="1100" b="0" i="0" u="none" strike="noStrike" cap="none" normalizeH="0" baseline="0" dirty="0">
                <a:ln>
                  <a:noFill/>
                </a:ln>
                <a:solidFill>
                  <a:srgbClr val="FFC66D"/>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pageTitle</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page</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hasBackButton</a:t>
            </a:r>
            <a:r>
              <a:rPr kumimoji="0" lang="en-US" altLang="en-US" sz="1100" b="0" i="0" u="none" strike="noStrike" cap="none" normalizeH="0" baseline="0" dirty="0">
                <a:ln>
                  <a:noFill/>
                </a:ln>
                <a:solidFill>
                  <a:srgbClr val="A9B7C6"/>
                </a:solidFill>
                <a:effectLst/>
                <a:latin typeface="JetBrains Mono"/>
              </a:rPr>
              <a:t> = </a:t>
            </a:r>
            <a:r>
              <a:rPr kumimoji="0" lang="en-US" altLang="en-US" sz="1100" b="0" i="0" u="none" strike="noStrike" cap="none" normalizeH="0" baseline="0" dirty="0">
                <a:ln>
                  <a:noFill/>
                </a:ln>
                <a:solidFill>
                  <a:srgbClr val="CC7832"/>
                </a:solidFill>
                <a:effectLst/>
                <a:latin typeface="JetBrains Mono"/>
              </a:rPr>
              <a:t>true,</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A9B7C6"/>
                </a:solidFill>
                <a:effectLst/>
                <a:latin typeface="JetBrains Mono"/>
              </a:rPr>
              <a:t>}) =&gt; (</a:t>
            </a:r>
            <a:r>
              <a:rPr kumimoji="0" lang="en-US" altLang="en-US" sz="1100" b="0" i="0" u="none" strike="noStrike" cap="none" normalizeH="0" baseline="0" dirty="0" err="1">
                <a:ln>
                  <a:noFill/>
                </a:ln>
                <a:solidFill>
                  <a:srgbClr val="A9B7C6"/>
                </a:solidFill>
                <a:effectLst/>
                <a:latin typeface="JetBrains Mono"/>
              </a:rPr>
              <a:t>WrappedComponent</a:t>
            </a:r>
            <a:r>
              <a:rPr kumimoji="0" lang="en-US" altLang="en-US" sz="1100" b="0" i="0" u="none" strike="noStrike" cap="none" normalizeH="0" baseline="0" dirty="0">
                <a:ln>
                  <a:noFill/>
                </a:ln>
                <a:solidFill>
                  <a:srgbClr val="A9B7C6"/>
                </a:solidFill>
                <a:effectLst/>
                <a:latin typeface="JetBrains Mono"/>
              </a:rPr>
              <a:t>) =&gt;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BBB529"/>
                </a:solidFill>
                <a:effectLst/>
                <a:latin typeface="JetBrains Mono"/>
              </a:rPr>
              <a:t>@withThemeProvider</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class </a:t>
            </a:r>
            <a:r>
              <a:rPr kumimoji="0" lang="en-US" altLang="en-US" sz="1100" b="0" i="0" u="none" strike="noStrike" cap="none" normalizeH="0" baseline="0" dirty="0" err="1">
                <a:ln>
                  <a:noFill/>
                </a:ln>
                <a:solidFill>
                  <a:srgbClr val="A9B7C6"/>
                </a:solidFill>
                <a:effectLst/>
                <a:latin typeface="JetBrains Mono"/>
              </a:rPr>
              <a:t>PageLayout</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extends </a:t>
            </a:r>
            <a:r>
              <a:rPr kumimoji="0" lang="en-US" altLang="en-US" sz="1100" b="0" i="0" u="none" strike="noStrike" cap="none" normalizeH="0" baseline="0" dirty="0">
                <a:ln>
                  <a:noFill/>
                </a:ln>
                <a:solidFill>
                  <a:srgbClr val="A9B7C6"/>
                </a:solidFill>
                <a:effectLst/>
                <a:latin typeface="JetBrains Mono"/>
              </a:rPr>
              <a:t>Component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808080"/>
                </a:solidFill>
                <a:effectLst/>
                <a:latin typeface="JetBrains Mono"/>
              </a:rPr>
              <a:t>// default props</a:t>
            </a:r>
            <a:br>
              <a:rPr kumimoji="0" lang="en-US" altLang="en-US" sz="1100" b="0" i="0"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808080"/>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static </a:t>
            </a:r>
            <a:r>
              <a:rPr kumimoji="0" lang="en-US" altLang="en-US" sz="1100" b="0" i="1" u="none" strike="noStrike" cap="none" normalizeH="0" baseline="0" dirty="0" err="1">
                <a:ln>
                  <a:noFill/>
                </a:ln>
                <a:solidFill>
                  <a:srgbClr val="9876AA"/>
                </a:solidFill>
                <a:effectLst/>
                <a:latin typeface="JetBrains Mono"/>
              </a:rPr>
              <a:t>defaultProps</a:t>
            </a:r>
            <a:r>
              <a:rPr kumimoji="0" lang="en-US" altLang="en-US" sz="1100" b="0" i="1" u="none" strike="noStrike" cap="none" normalizeH="0" baseline="0" dirty="0">
                <a:ln>
                  <a:noFill/>
                </a:ln>
                <a:solidFill>
                  <a:srgbClr val="9876AA"/>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808080"/>
                </a:solidFill>
                <a:effectLst/>
                <a:latin typeface="JetBrains Mono"/>
              </a:rPr>
              <a:t>// </a:t>
            </a:r>
            <a:r>
              <a:rPr kumimoji="0" lang="en-US" altLang="en-US" sz="1100" b="0" i="0" u="none" strike="noStrike" cap="none" normalizeH="0" baseline="0" dirty="0" err="1">
                <a:ln>
                  <a:noFill/>
                </a:ln>
                <a:solidFill>
                  <a:srgbClr val="808080"/>
                </a:solidFill>
                <a:effectLst/>
                <a:latin typeface="JetBrains Mono"/>
              </a:rPr>
              <a:t>propsType</a:t>
            </a:r>
            <a:r>
              <a:rPr kumimoji="0" lang="en-US" altLang="en-US" sz="1100" b="0" i="0" u="none" strike="noStrike" cap="none" normalizeH="0" baseline="0" dirty="0">
                <a:ln>
                  <a:noFill/>
                </a:ln>
                <a:solidFill>
                  <a:srgbClr val="808080"/>
                </a:solidFill>
                <a:effectLst/>
                <a:latin typeface="JetBrains Mono"/>
              </a:rPr>
              <a:t> (validation)</a:t>
            </a:r>
            <a:br>
              <a:rPr kumimoji="0" lang="en-US" altLang="en-US" sz="1100" b="0" i="0"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808080"/>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static </a:t>
            </a:r>
            <a:r>
              <a:rPr kumimoji="0" lang="en-US" altLang="en-US" sz="1100" b="0" i="1" u="none" strike="noStrike" cap="none" normalizeH="0" baseline="0" dirty="0" err="1">
                <a:ln>
                  <a:noFill/>
                </a:ln>
                <a:solidFill>
                  <a:srgbClr val="9876AA"/>
                </a:solidFill>
                <a:effectLst/>
                <a:latin typeface="JetBrains Mono"/>
              </a:rPr>
              <a:t>propTypes</a:t>
            </a:r>
            <a:r>
              <a:rPr kumimoji="0" lang="en-US" altLang="en-US" sz="1100" b="0" i="1" u="none" strike="noStrike" cap="none" normalizeH="0" baseline="0" dirty="0">
                <a:ln>
                  <a:noFill/>
                </a:ln>
                <a:solidFill>
                  <a:srgbClr val="9876AA"/>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err="1">
                <a:ln>
                  <a:noFill/>
                </a:ln>
                <a:solidFill>
                  <a:srgbClr val="FFC66D"/>
                </a:solidFill>
                <a:effectLst/>
                <a:latin typeface="JetBrains Mono"/>
              </a:rPr>
              <a:t>componentDidMount</a:t>
            </a:r>
            <a:r>
              <a:rPr kumimoji="0" lang="en-US" altLang="en-US" sz="1100" b="0" i="0" u="none" strike="noStrike" cap="none" normalizeH="0" baseline="0" dirty="0">
                <a:ln>
                  <a:noFill/>
                </a:ln>
                <a:solidFill>
                  <a:srgbClr val="A9B7C6"/>
                </a:solidFill>
                <a:effectLst/>
                <a:latin typeface="JetBrains Mono"/>
              </a:rPr>
              <a:t>() {</a:t>
            </a:r>
            <a:br>
              <a:rPr kumimoji="0" lang="en-US" altLang="en-US" sz="1100" b="0" i="0" u="none" strike="noStrike" cap="none" normalizeH="0" baseline="0" dirty="0">
                <a:ln>
                  <a:noFill/>
                </a:ln>
                <a:solidFill>
                  <a:srgbClr val="A9B7C6"/>
                </a:solidFill>
                <a:effectLst/>
                <a:latin typeface="JetBrains Mono"/>
              </a:rPr>
            </a:b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945BC97-037B-4818-8840-615EBB00787E}"/>
              </a:ext>
            </a:extLst>
          </p:cNvPr>
          <p:cNvSpPr>
            <a:spLocks noChangeArrowheads="1"/>
          </p:cNvSpPr>
          <p:nvPr/>
        </p:nvSpPr>
        <p:spPr bwMode="auto">
          <a:xfrm>
            <a:off x="6736078" y="2959641"/>
            <a:ext cx="5219918" cy="144655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BBB529"/>
                </a:solidFill>
                <a:effectLst/>
                <a:latin typeface="JetBrains Mono"/>
              </a:rPr>
              <a:t>@withPageLayout</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9876AA"/>
                </a:solidFill>
                <a:effectLst/>
                <a:latin typeface="JetBrains Mono"/>
              </a:rPr>
              <a:t>pageTitle</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6A8759"/>
                </a:solidFill>
                <a:effectLst/>
                <a:latin typeface="JetBrains Mono"/>
              </a:rPr>
              <a:t>'Tableau de bord'</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9876AA"/>
                </a:solidFill>
                <a:effectLst/>
                <a:latin typeface="JetBrains Mono"/>
              </a:rPr>
              <a:t>page</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6A8759"/>
                </a:solidFill>
                <a:effectLst/>
                <a:latin typeface="JetBrains Mono"/>
              </a:rPr>
              <a:t>'dashboard'</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err="1">
                <a:ln>
                  <a:noFill/>
                </a:ln>
                <a:solidFill>
                  <a:srgbClr val="9876AA"/>
                </a:solidFill>
                <a:effectLst/>
                <a:latin typeface="JetBrains Mono"/>
              </a:rPr>
              <a:t>hasBackButton</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false,</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CC7832"/>
                </a:solidFill>
                <a:effectLst/>
                <a:latin typeface="JetBrains Mono"/>
              </a:rPr>
              <a:t>class </a:t>
            </a:r>
            <a:r>
              <a:rPr kumimoji="0" lang="en-US" altLang="en-US" sz="1100" b="0" i="0" u="none" strike="noStrike" cap="none" normalizeH="0" baseline="0" dirty="0" err="1">
                <a:ln>
                  <a:noFill/>
                </a:ln>
                <a:solidFill>
                  <a:srgbClr val="A9B7C6"/>
                </a:solidFill>
                <a:effectLst/>
                <a:latin typeface="JetBrains Mono"/>
              </a:rPr>
              <a:t>HouseDashboardPage</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extends </a:t>
            </a:r>
            <a:r>
              <a:rPr kumimoji="0" lang="en-US" altLang="en-US" sz="1100" b="0" i="0" u="none" strike="noStrike" cap="none" normalizeH="0" baseline="0" dirty="0">
                <a:ln>
                  <a:noFill/>
                </a:ln>
                <a:solidFill>
                  <a:srgbClr val="A9B7C6"/>
                </a:solidFill>
                <a:effectLst/>
                <a:latin typeface="JetBrains Mono"/>
              </a:rPr>
              <a:t>Component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FFC66D"/>
                </a:solidFill>
                <a:effectLst/>
                <a:latin typeface="JetBrains Mono"/>
              </a:rPr>
              <a:t>componentDidMount</a:t>
            </a:r>
            <a:r>
              <a:rPr kumimoji="0" lang="en-US" altLang="en-US" sz="1100" b="0" i="0" u="none" strike="noStrike" cap="none" normalizeH="0" baseline="0" dirty="0">
                <a:ln>
                  <a:noFill/>
                </a:ln>
                <a:solidFill>
                  <a:srgbClr val="A9B7C6"/>
                </a:solidFill>
                <a:effectLst/>
                <a:latin typeface="JetBrains Mono"/>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CA1ABB3-1BF0-4F04-B7E2-590F7364DC25}"/>
              </a:ext>
            </a:extLst>
          </p:cNvPr>
          <p:cNvSpPr>
            <a:spLocks noChangeArrowheads="1"/>
          </p:cNvSpPr>
          <p:nvPr/>
        </p:nvSpPr>
        <p:spPr bwMode="auto">
          <a:xfrm>
            <a:off x="6736078" y="4520142"/>
            <a:ext cx="5219918" cy="229293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BBB529"/>
                </a:solidFill>
                <a:effectLst/>
                <a:latin typeface="JetBrains Mono"/>
              </a:rPr>
              <a:t>@withPageLayout</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9876AA"/>
                </a:solidFill>
                <a:effectLst/>
                <a:latin typeface="JetBrains Mono"/>
              </a:rPr>
              <a:t>pageTitle</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err="1">
                <a:ln>
                  <a:noFill/>
                </a:ln>
                <a:solidFill>
                  <a:srgbClr val="6A8759"/>
                </a:solidFill>
                <a:effectLst/>
                <a:latin typeface="JetBrains Mono"/>
              </a:rPr>
              <a:t>Liste</a:t>
            </a:r>
            <a:r>
              <a:rPr kumimoji="0" lang="en-US" altLang="en-US" sz="1100" b="0" i="0" u="none" strike="noStrike" cap="none" normalizeH="0" baseline="0" dirty="0">
                <a:ln>
                  <a:noFill/>
                </a:ln>
                <a:solidFill>
                  <a:srgbClr val="6A8759"/>
                </a:solidFill>
                <a:effectLst/>
                <a:latin typeface="JetBrains Mono"/>
              </a:rPr>
              <a:t> des AWT Web'</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9876AA"/>
                </a:solidFill>
                <a:effectLst/>
                <a:latin typeface="JetBrains Mono"/>
              </a:rPr>
              <a:t>page</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6A8759"/>
                </a:solidFill>
                <a:effectLst/>
                <a:latin typeface="JetBrains Mono"/>
              </a:rPr>
              <a:t>'list-</a:t>
            </a:r>
            <a:r>
              <a:rPr kumimoji="0" lang="en-US" altLang="en-US" sz="1100" b="0" i="0" u="none" strike="noStrike" cap="none" normalizeH="0" baseline="0" dirty="0" err="1">
                <a:ln>
                  <a:noFill/>
                </a:ln>
                <a:solidFill>
                  <a:srgbClr val="6A8759"/>
                </a:solidFill>
                <a:effectLst/>
                <a:latin typeface="JetBrains Mono"/>
              </a:rPr>
              <a:t>awt</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CC7832"/>
                </a:solidFill>
                <a:effectLst/>
                <a:latin typeface="JetBrains Mono"/>
              </a:rPr>
              <a:t>class </a:t>
            </a:r>
            <a:r>
              <a:rPr kumimoji="0" lang="en-US" altLang="en-US" sz="1100" b="0" i="0" u="none" strike="noStrike" cap="none" normalizeH="0" baseline="0" dirty="0" err="1">
                <a:ln>
                  <a:noFill/>
                </a:ln>
                <a:solidFill>
                  <a:srgbClr val="A9B7C6"/>
                </a:solidFill>
                <a:effectLst/>
                <a:latin typeface="JetBrains Mono"/>
              </a:rPr>
              <a:t>HouseAwtPage</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extends </a:t>
            </a:r>
            <a:r>
              <a:rPr kumimoji="0" lang="en-US" altLang="en-US" sz="1100" b="0" i="0" u="none" strike="noStrike" cap="none" normalizeH="0" baseline="0" dirty="0">
                <a:ln>
                  <a:noFill/>
                </a:ln>
                <a:solidFill>
                  <a:srgbClr val="A9B7C6"/>
                </a:solidFill>
                <a:effectLst/>
                <a:latin typeface="JetBrains Mono"/>
              </a:rPr>
              <a:t>Component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808080"/>
                </a:solidFill>
                <a:effectLst/>
                <a:latin typeface="JetBrains Mono"/>
              </a:rPr>
              <a:t>// default props</a:t>
            </a:r>
            <a:br>
              <a:rPr kumimoji="0" lang="en-US" altLang="en-US" sz="1100" b="0" i="0"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808080"/>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static </a:t>
            </a:r>
            <a:r>
              <a:rPr kumimoji="0" lang="en-US" altLang="en-US" sz="1100" b="0" i="1" u="none" strike="noStrike" cap="none" normalizeH="0" baseline="0" dirty="0" err="1">
                <a:ln>
                  <a:noFill/>
                </a:ln>
                <a:solidFill>
                  <a:srgbClr val="9876AA"/>
                </a:solidFill>
                <a:effectLst/>
                <a:latin typeface="JetBrains Mono"/>
              </a:rPr>
              <a:t>defaultProps</a:t>
            </a:r>
            <a:r>
              <a:rPr kumimoji="0" lang="en-US" altLang="en-US" sz="1100" b="0" i="1" u="none" strike="noStrike" cap="none" normalizeH="0" baseline="0" dirty="0">
                <a:ln>
                  <a:noFill/>
                </a:ln>
                <a:solidFill>
                  <a:srgbClr val="9876AA"/>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9876AA"/>
                </a:solidFill>
                <a:effectLst/>
                <a:latin typeface="JetBrains Mono"/>
              </a:rPr>
              <a:t>defaultAwtList</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err="1">
                <a:ln>
                  <a:noFill/>
                </a:ln>
                <a:solidFill>
                  <a:srgbClr val="9876AA"/>
                </a:solidFill>
                <a:effectLst/>
                <a:latin typeface="JetBrains Mono"/>
              </a:rPr>
              <a:t>defaultAwtStats</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err="1">
                <a:ln>
                  <a:noFill/>
                </a:ln>
                <a:solidFill>
                  <a:srgbClr val="9876AA"/>
                </a:solidFill>
                <a:effectLst/>
                <a:latin typeface="JetBrains Mono"/>
              </a:rPr>
              <a:t>onBackClicked</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null,</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err="1">
                <a:ln>
                  <a:noFill/>
                </a:ln>
                <a:solidFill>
                  <a:srgbClr val="9876AA"/>
                </a:solidFill>
                <a:effectLst/>
                <a:latin typeface="JetBrains Mono"/>
              </a:rPr>
              <a:t>onOpenAwtDetailsClicked</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null,</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err="1">
                <a:ln>
                  <a:noFill/>
                </a:ln>
                <a:solidFill>
                  <a:srgbClr val="9876AA"/>
                </a:solidFill>
                <a:effectLst/>
                <a:latin typeface="JetBrains Mono"/>
              </a:rPr>
              <a:t>onMenuChanged</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null,</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CC7832"/>
                </a:solidFill>
                <a:effectLst/>
                <a:latin typeface="JetBrains Mono"/>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936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1AE122-D7E3-4AB3-8D5E-DCF34B636198}"/>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a:t>Taille des composants</a:t>
            </a:r>
          </a:p>
        </p:txBody>
      </p:sp>
      <p:cxnSp>
        <p:nvCxnSpPr>
          <p:cNvPr id="53" name="Straight Connector 52">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68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1AE122-D7E3-4AB3-8D5E-DCF34B636198}"/>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dirty="0"/>
              <a:t>Side effects</a:t>
            </a:r>
          </a:p>
        </p:txBody>
      </p:sp>
      <p:cxnSp>
        <p:nvCxnSpPr>
          <p:cNvPr id="53" name="Straight Connector 52">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944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Lecture </a:t>
            </a:r>
            <a:r>
              <a:rPr lang="fr-FR" dirty="0" err="1"/>
              <a:t>immédiatE</a:t>
            </a:r>
            <a:r>
              <a:rPr lang="fr-FR" dirty="0"/>
              <a:t> d’un State</a:t>
            </a:r>
            <a:endParaRPr lang="en-US" dirty="0"/>
          </a:p>
        </p:txBody>
      </p:sp>
      <p:sp>
        <p:nvSpPr>
          <p:cNvPr id="4" name="ZoneTexte 3">
            <a:extLst>
              <a:ext uri="{FF2B5EF4-FFF2-40B4-BE49-F238E27FC236}">
                <a16:creationId xmlns:a16="http://schemas.microsoft.com/office/drawing/2014/main" id="{9CD285A5-7B72-470E-8F6E-97700F54A8DD}"/>
              </a:ext>
            </a:extLst>
          </p:cNvPr>
          <p:cNvSpPr txBox="1"/>
          <p:nvPr/>
        </p:nvSpPr>
        <p:spPr>
          <a:xfrm>
            <a:off x="210530" y="5014123"/>
            <a:ext cx="5251268" cy="1477328"/>
          </a:xfrm>
          <a:prstGeom prst="rect">
            <a:avLst/>
          </a:prstGeom>
          <a:noFill/>
        </p:spPr>
        <p:txBody>
          <a:bodyPr wrap="square">
            <a:spAutoFit/>
          </a:bodyPr>
          <a:lstStyle/>
          <a:p>
            <a:r>
              <a:rPr lang="en-US" dirty="0">
                <a:highlight>
                  <a:srgbClr val="00FFFF"/>
                </a:highlight>
              </a:rPr>
              <a:t>React may batch multiple </a:t>
            </a:r>
            <a:r>
              <a:rPr lang="en-US" dirty="0" err="1">
                <a:highlight>
                  <a:srgbClr val="00FFFF"/>
                </a:highlight>
              </a:rPr>
              <a:t>setState</a:t>
            </a:r>
            <a:r>
              <a:rPr lang="en-US" dirty="0">
                <a:highlight>
                  <a:srgbClr val="00FFFF"/>
                </a:highlight>
              </a:rPr>
              <a:t>() calls into a single update for performance.</a:t>
            </a:r>
          </a:p>
          <a:p>
            <a:r>
              <a:rPr lang="en-US" dirty="0"/>
              <a:t>Because </a:t>
            </a:r>
            <a:r>
              <a:rPr lang="en-US" dirty="0" err="1"/>
              <a:t>this.props</a:t>
            </a:r>
            <a:r>
              <a:rPr lang="en-US" dirty="0"/>
              <a:t> and </a:t>
            </a:r>
            <a:r>
              <a:rPr lang="en-US" dirty="0" err="1"/>
              <a:t>this.state</a:t>
            </a:r>
            <a:r>
              <a:rPr lang="en-US" dirty="0"/>
              <a:t> </a:t>
            </a:r>
            <a:r>
              <a:rPr lang="en-US" b="1" dirty="0">
                <a:solidFill>
                  <a:srgbClr val="FF0000"/>
                </a:solidFill>
              </a:rPr>
              <a:t>may be updated asynchronously, you should not rely on their values for calculating the next state.</a:t>
            </a:r>
          </a:p>
        </p:txBody>
      </p:sp>
      <p:sp>
        <p:nvSpPr>
          <p:cNvPr id="3" name="Rectangle 1">
            <a:extLst>
              <a:ext uri="{FF2B5EF4-FFF2-40B4-BE49-F238E27FC236}">
                <a16:creationId xmlns:a16="http://schemas.microsoft.com/office/drawing/2014/main" id="{816B9F68-7071-471B-8BD8-38DC7FFB6D0B}"/>
              </a:ext>
            </a:extLst>
          </p:cNvPr>
          <p:cNvSpPr>
            <a:spLocks noChangeArrowheads="1"/>
          </p:cNvSpPr>
          <p:nvPr/>
        </p:nvSpPr>
        <p:spPr bwMode="auto">
          <a:xfrm>
            <a:off x="7548808" y="4097126"/>
            <a:ext cx="4432663" cy="24622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FFC66D"/>
                </a:solidFill>
                <a:effectLst/>
                <a:latin typeface="JetBrains Mono"/>
              </a:rPr>
              <a:t>useEffect</a:t>
            </a:r>
            <a:r>
              <a:rPr kumimoji="0" lang="en-US" altLang="en-US" sz="1400" b="0" i="0" u="none" strike="noStrike" cap="none" normalizeH="0" baseline="0" dirty="0">
                <a:ln>
                  <a:noFill/>
                </a:ln>
                <a:solidFill>
                  <a:srgbClr val="A9B7C6"/>
                </a:solidFill>
                <a:effectLst/>
                <a:latin typeface="JetBrains Mono"/>
              </a:rPr>
              <a:t>(() =&gt; {</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FFC66D"/>
                </a:solidFill>
                <a:effectLst/>
                <a:latin typeface="JetBrains Mono"/>
              </a:rPr>
              <a:t>refetchAwtList</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9876AA"/>
                </a:solidFill>
                <a:effectLst/>
                <a:latin typeface="JetBrains Mono"/>
              </a:rPr>
              <a:t>offset</a:t>
            </a: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6897BB"/>
                </a:solidFill>
                <a:effectLst/>
                <a:latin typeface="JetBrains Mono"/>
              </a:rPr>
              <a:t>0</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9B7C6"/>
                </a:solidFill>
                <a:effectLst/>
                <a:latin typeface="JetBrains Mono"/>
              </a:rPr>
              <a:t>limit: HOUSE_QUERY_PAGE_SIZE</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9876AA"/>
                </a:solidFill>
                <a:effectLst/>
                <a:latin typeface="JetBrains Mono"/>
              </a:rPr>
              <a:t>keywords</a:t>
            </a: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awtKeywords</a:t>
            </a:r>
            <a:r>
              <a:rPr kumimoji="0" lang="en-US" altLang="en-US" sz="1400" b="0" i="0" u="none" strike="noStrike" cap="none" normalizeH="0" baseline="0" dirty="0">
                <a:ln>
                  <a:noFill/>
                </a:ln>
                <a:solidFill>
                  <a:srgbClr val="A9B7C6"/>
                </a:solidFill>
                <a:effectLst/>
                <a:latin typeface="JetBrains Mono"/>
              </a:rPr>
              <a:t> || []</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searchText</a:t>
            </a: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awtSearchText</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awtKeywords</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awtSearchText</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6792E02-7F2E-401C-BA13-9264FDEEA205}"/>
              </a:ext>
            </a:extLst>
          </p:cNvPr>
          <p:cNvSpPr>
            <a:spLocks noChangeArrowheads="1"/>
          </p:cNvSpPr>
          <p:nvPr/>
        </p:nvSpPr>
        <p:spPr bwMode="auto">
          <a:xfrm>
            <a:off x="210529" y="2484023"/>
            <a:ext cx="5251269" cy="24622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BABABA"/>
                </a:solidFill>
                <a:effectLst/>
                <a:latin typeface="JetBrains Mono"/>
              </a:rPr>
              <a:t>onSearchTextChanged</a:t>
            </a:r>
            <a:r>
              <a:rPr kumimoji="0" lang="en-US" altLang="en-US" sz="1400" b="0" i="0" u="none" strike="noStrike" cap="none" normalizeH="0" baseline="0" dirty="0">
                <a:ln>
                  <a:noFill/>
                </a:ln>
                <a:solidFill>
                  <a:srgbClr val="6A8759"/>
                </a:solidFill>
                <a:effectLst/>
                <a:latin typeface="JetBrains Mono"/>
              </a:rPr>
              <a:t>=</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err="1">
                <a:ln>
                  <a:noFill/>
                </a:ln>
                <a:solidFill>
                  <a:srgbClr val="A9B7C6"/>
                </a:solidFill>
                <a:effectLst/>
                <a:latin typeface="JetBrains Mono"/>
              </a:rPr>
              <a:t>searchText</a:t>
            </a:r>
            <a:r>
              <a:rPr kumimoji="0" lang="en-US" altLang="en-US" sz="1400" b="0" i="0" u="none" strike="noStrike" cap="none" normalizeH="0" baseline="0" dirty="0">
                <a:ln>
                  <a:noFill/>
                </a:ln>
                <a:solidFill>
                  <a:srgbClr val="A9B7C6"/>
                </a:solidFill>
                <a:effectLst/>
                <a:latin typeface="JetBrains Mono"/>
              </a:rPr>
              <a:t>) =&gt; {</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setAwtSearchText</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err="1">
                <a:ln>
                  <a:noFill/>
                </a:ln>
                <a:solidFill>
                  <a:srgbClr val="A9B7C6"/>
                </a:solidFill>
                <a:effectLst/>
                <a:latin typeface="JetBrains Mono"/>
              </a:rPr>
              <a:t>searchText</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808080"/>
                </a:solidFill>
                <a:effectLst/>
                <a:latin typeface="JetBrains Mono"/>
              </a:rPr>
              <a:t>// </a:t>
            </a:r>
            <a:r>
              <a:rPr kumimoji="0" lang="en-US" altLang="en-US" sz="1400" b="0" i="0" u="none" strike="noStrike" cap="none" normalizeH="0" baseline="0" dirty="0" err="1">
                <a:ln>
                  <a:noFill/>
                </a:ln>
                <a:solidFill>
                  <a:srgbClr val="808080"/>
                </a:solidFill>
                <a:effectLst/>
                <a:latin typeface="JetBrains Mono"/>
              </a:rPr>
              <a:t>refetch</a:t>
            </a:r>
            <a:r>
              <a:rPr kumimoji="0" lang="en-US" altLang="en-US" sz="1400" b="0" i="0" u="none" strike="noStrike" cap="none" normalizeH="0" baseline="0" dirty="0">
                <a:ln>
                  <a:noFill/>
                </a:ln>
                <a:solidFill>
                  <a:srgbClr val="808080"/>
                </a:solidFill>
                <a:effectLst/>
                <a:latin typeface="JetBrains Mono"/>
              </a:rPr>
              <a:t> de la site </a:t>
            </a:r>
            <a:r>
              <a:rPr kumimoji="0" lang="en-US" altLang="en-US" sz="1400" b="0" i="0" u="none" strike="noStrike" cap="none" normalizeH="0" baseline="0" dirty="0" err="1">
                <a:ln>
                  <a:noFill/>
                </a:ln>
                <a:solidFill>
                  <a:srgbClr val="808080"/>
                </a:solidFill>
                <a:effectLst/>
                <a:latin typeface="JetBrains Mono"/>
              </a:rPr>
              <a:t>directement</a:t>
            </a:r>
            <a:br>
              <a:rPr kumimoji="0" lang="en-US" altLang="en-US" sz="1400" b="0" i="0" u="none" strike="noStrike" cap="none" normalizeH="0" baseline="0" dirty="0">
                <a:ln>
                  <a:noFill/>
                </a:ln>
                <a:solidFill>
                  <a:srgbClr val="808080"/>
                </a:solidFill>
                <a:effectLst/>
                <a:latin typeface="JetBrains Mono"/>
              </a:rPr>
            </a:br>
            <a:r>
              <a:rPr kumimoji="0" lang="en-US" altLang="en-US" sz="1400" b="0" i="0" u="none" strike="noStrike" cap="none" normalizeH="0" baseline="0" dirty="0">
                <a:ln>
                  <a:noFill/>
                </a:ln>
                <a:solidFill>
                  <a:srgbClr val="808080"/>
                </a:solidFill>
                <a:effectLst/>
                <a:latin typeface="JetBrains Mono"/>
              </a:rPr>
              <a:t>  </a:t>
            </a:r>
            <a:r>
              <a:rPr kumimoji="0" lang="en-US" altLang="en-US" sz="1400" b="0" i="0" u="none" strike="noStrike" cap="none" normalizeH="0" baseline="0" dirty="0" err="1">
                <a:ln>
                  <a:noFill/>
                </a:ln>
                <a:solidFill>
                  <a:srgbClr val="FFC66D"/>
                </a:solidFill>
                <a:effectLst/>
                <a:latin typeface="JetBrains Mono"/>
              </a:rPr>
              <a:t>refetchAwtList</a:t>
            </a:r>
            <a:r>
              <a:rPr kumimoji="0" lang="en-US" altLang="en-US" sz="1400" b="0" i="0" u="none" strike="noStrike" cap="none" normalizeH="0" baseline="0" dirty="0">
                <a:ln>
                  <a:noFill/>
                </a:ln>
                <a:solidFill>
                  <a:srgbClr val="A9B7C6"/>
                </a:solidFill>
                <a:effectLst/>
                <a:latin typeface="JetBrains Mono"/>
              </a:rPr>
              <a:t>?.({</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9876AA"/>
                </a:solidFill>
                <a:effectLst/>
                <a:latin typeface="JetBrains Mono"/>
              </a:rPr>
              <a:t>offset</a:t>
            </a: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6897BB"/>
                </a:solidFill>
                <a:effectLst/>
                <a:latin typeface="JetBrains Mono"/>
              </a:rPr>
              <a:t>0</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9B7C6"/>
                </a:solidFill>
                <a:effectLst/>
                <a:latin typeface="JetBrains Mono"/>
              </a:rPr>
              <a:t>limit: HOUSE_QUERY_PAGE_SIZE</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9876AA"/>
                </a:solidFill>
                <a:effectLst/>
                <a:latin typeface="JetBrains Mono"/>
              </a:rPr>
              <a:t>keywords</a:t>
            </a: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awtKeywords</a:t>
            </a:r>
            <a:r>
              <a:rPr kumimoji="0" lang="en-US" altLang="en-US" sz="1400" b="0" i="0" u="none" strike="noStrike" cap="none" normalizeH="0" baseline="0" dirty="0">
                <a:ln>
                  <a:noFill/>
                </a:ln>
                <a:solidFill>
                  <a:srgbClr val="A9B7C6"/>
                </a:solidFill>
                <a:effectLst/>
                <a:latin typeface="JetBrains Mono"/>
              </a:rPr>
              <a:t> || []</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searchText</a:t>
            </a: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awtSearchText</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A9B7C6"/>
                </a:solidFill>
                <a:effectLst/>
                <a:latin typeface="JetBrains Mono"/>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361F711-FC5B-4BB9-9478-36445FDB59C1}"/>
              </a:ext>
            </a:extLst>
          </p:cNvPr>
          <p:cNvSpPr>
            <a:spLocks noChangeArrowheads="1"/>
          </p:cNvSpPr>
          <p:nvPr/>
        </p:nvSpPr>
        <p:spPr bwMode="auto">
          <a:xfrm>
            <a:off x="7548808" y="2145469"/>
            <a:ext cx="4432663"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8BF6A"/>
                </a:solidFill>
                <a:effectLst/>
                <a:latin typeface="JetBrains Mono"/>
              </a:rPr>
              <a:t>&lt;HouseAwtListItem</a:t>
            </a:r>
            <a:br>
              <a:rPr kumimoji="0" lang="en-US" altLang="en-US" sz="1200" b="0" i="0" u="none" strike="noStrike" cap="none" normalizeH="0" baseline="0">
                <a:ln>
                  <a:noFill/>
                </a:ln>
                <a:solidFill>
                  <a:srgbClr val="E8BF6A"/>
                </a:solidFill>
                <a:effectLst/>
                <a:latin typeface="JetBrains Mono"/>
              </a:rPr>
            </a:br>
            <a:r>
              <a:rPr kumimoji="0" lang="en-US" altLang="en-US" sz="1200" b="0" i="0" u="none" strike="noStrike" cap="none" normalizeH="0" baseline="0">
                <a:ln>
                  <a:noFill/>
                </a:ln>
                <a:solidFill>
                  <a:srgbClr val="E8BF6A"/>
                </a:solidFill>
                <a:effectLst/>
                <a:latin typeface="JetBrains Mono"/>
              </a:rPr>
              <a:t>  </a:t>
            </a:r>
            <a:r>
              <a:rPr kumimoji="0" lang="en-US" altLang="en-US" sz="1200" b="0" i="0" u="none" strike="noStrike" cap="none" normalizeH="0" baseline="0">
                <a:ln>
                  <a:noFill/>
                </a:ln>
                <a:solidFill>
                  <a:srgbClr val="BABABA"/>
                </a:solidFill>
                <a:effectLst/>
                <a:latin typeface="JetBrains Mono"/>
              </a:rPr>
              <a:t>testpath</a:t>
            </a:r>
            <a:r>
              <a:rPr kumimoji="0" lang="en-US" altLang="en-US" sz="1200" b="0" i="0" u="none" strike="noStrike" cap="none" normalizeH="0" baseline="0">
                <a:ln>
                  <a:noFill/>
                </a:ln>
                <a:solidFill>
                  <a:srgbClr val="6A8759"/>
                </a:solidFill>
                <a:effectLst/>
                <a:latin typeface="JetBrains Mono"/>
              </a:rPr>
              <a:t>="../app/components/awt/HouseAwtListItem"</a:t>
            </a:r>
            <a:br>
              <a:rPr kumimoji="0" lang="en-US" altLang="en-US" sz="1200" b="0" i="0" u="none" strike="noStrike" cap="none" normalizeH="0" baseline="0">
                <a:ln>
                  <a:noFill/>
                </a:ln>
                <a:solidFill>
                  <a:srgbClr val="6A8759"/>
                </a:solidFill>
                <a:effectLst/>
                <a:latin typeface="JetBrains Mono"/>
              </a:rPr>
            </a:br>
            <a:r>
              <a:rPr kumimoji="0" lang="en-US" altLang="en-US" sz="1200" b="0" i="0" u="none" strike="noStrike" cap="none" normalizeH="0" baseline="0">
                <a:ln>
                  <a:noFill/>
                </a:ln>
                <a:solidFill>
                  <a:srgbClr val="6A8759"/>
                </a:solidFill>
                <a:effectLst/>
                <a:latin typeface="JetBrains Mono"/>
              </a:rPr>
              <a:t>  </a:t>
            </a:r>
            <a:r>
              <a:rPr kumimoji="0" lang="en-US" altLang="en-US" sz="1200" b="0" i="0" u="none" strike="noStrike" cap="none" normalizeH="0" baseline="0">
                <a:ln>
                  <a:noFill/>
                </a:ln>
                <a:solidFill>
                  <a:srgbClr val="BABABA"/>
                </a:solidFill>
                <a:effectLst/>
                <a:latin typeface="JetBrains Mono"/>
              </a:rPr>
              <a:t>awt</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a:ln>
                  <a:noFill/>
                </a:ln>
                <a:solidFill>
                  <a:srgbClr val="A9B7C6"/>
                </a:solidFill>
                <a:effectLst/>
                <a:latin typeface="JetBrains Mono"/>
              </a:rPr>
              <a:t>{awt}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BABABA"/>
                </a:solidFill>
                <a:effectLst/>
                <a:latin typeface="JetBrains Mono"/>
              </a:rPr>
              <a:t>onOpenAwtDetailsClicked</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a:ln>
                  <a:noFill/>
                </a:ln>
                <a:solidFill>
                  <a:srgbClr val="A9B7C6"/>
                </a:solidFill>
                <a:effectLst/>
                <a:latin typeface="JetBrains Mono"/>
              </a:rPr>
              <a:t>{onOpenAwtDetailsClicked}</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BABABA"/>
                </a:solidFill>
                <a:effectLst/>
                <a:latin typeface="JetBrains Mono"/>
              </a:rPr>
              <a:t>onSearchTextChanged</a:t>
            </a:r>
            <a:r>
              <a:rPr kumimoji="0" lang="en-US" altLang="en-US" sz="1200" b="0" i="0" u="none" strike="noStrike" cap="none" normalizeH="0" baseline="0">
                <a:ln>
                  <a:noFill/>
                </a:ln>
                <a:solidFill>
                  <a:srgbClr val="6A8759"/>
                </a:solidFill>
                <a:effectLst/>
                <a:latin typeface="JetBrains Mono"/>
              </a:rPr>
              <a:t>=</a:t>
            </a:r>
            <a:r>
              <a:rPr kumimoji="0" lang="en-US" altLang="en-US" sz="1200" b="0" i="0" u="none" strike="noStrike" cap="none" normalizeH="0" baseline="0">
                <a:ln>
                  <a:noFill/>
                </a:ln>
                <a:solidFill>
                  <a:srgbClr val="A9B7C6"/>
                </a:solidFill>
                <a:effectLst/>
                <a:latin typeface="JetBrains Mono"/>
              </a:rPr>
              <a:t>{(searchText)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setAwtSearchText(searchText)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E8BF6A"/>
                </a:solidFill>
                <a:effectLst/>
                <a:latin typeface="JetBrains Mono"/>
              </a:rPr>
              <a:t>/&gt;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7" name="Flèche : droite 6">
            <a:extLst>
              <a:ext uri="{FF2B5EF4-FFF2-40B4-BE49-F238E27FC236}">
                <a16:creationId xmlns:a16="http://schemas.microsoft.com/office/drawing/2014/main" id="{FB45A867-BC00-4653-AEB0-8DF24FBEC745}"/>
              </a:ext>
            </a:extLst>
          </p:cNvPr>
          <p:cNvSpPr/>
          <p:nvPr/>
        </p:nvSpPr>
        <p:spPr>
          <a:xfrm>
            <a:off x="5884164" y="3372064"/>
            <a:ext cx="1178487" cy="73152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640818F6-3D8E-49BB-BBEE-477E07E29FCC}"/>
              </a:ext>
            </a:extLst>
          </p:cNvPr>
          <p:cNvSpPr txBox="1"/>
          <p:nvPr/>
        </p:nvSpPr>
        <p:spPr>
          <a:xfrm>
            <a:off x="210529" y="6559339"/>
            <a:ext cx="5569133" cy="276999"/>
          </a:xfrm>
          <a:prstGeom prst="rect">
            <a:avLst/>
          </a:prstGeom>
          <a:noFill/>
        </p:spPr>
        <p:txBody>
          <a:bodyPr wrap="square">
            <a:spAutoFit/>
          </a:bodyPr>
          <a:lstStyle/>
          <a:p>
            <a:pPr algn="ctr"/>
            <a:r>
              <a:rPr lang="en-US" sz="1200" dirty="0">
                <a:hlinkClick r:id="rId2"/>
              </a:rPr>
              <a:t>https://reactjs.org/docs/state-and-lifecycle.html#state-updates-may-be-asynchronous</a:t>
            </a:r>
            <a:endParaRPr lang="en-US" sz="1200" dirty="0"/>
          </a:p>
        </p:txBody>
      </p:sp>
      <p:sp>
        <p:nvSpPr>
          <p:cNvPr id="12" name="Dodécagone 11">
            <a:extLst>
              <a:ext uri="{FF2B5EF4-FFF2-40B4-BE49-F238E27FC236}">
                <a16:creationId xmlns:a16="http://schemas.microsoft.com/office/drawing/2014/main" id="{E6F23B6E-B911-46BE-BBB1-1DB520108365}"/>
              </a:ext>
            </a:extLst>
          </p:cNvPr>
          <p:cNvSpPr/>
          <p:nvPr/>
        </p:nvSpPr>
        <p:spPr>
          <a:xfrm>
            <a:off x="10990217" y="1440823"/>
            <a:ext cx="689668" cy="644009"/>
          </a:xfrm>
          <a:prstGeom prst="dodecago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b="1" dirty="0"/>
              <a:t>OK</a:t>
            </a:r>
            <a:endParaRPr lang="en-US" b="1" dirty="0"/>
          </a:p>
        </p:txBody>
      </p:sp>
      <p:sp>
        <p:nvSpPr>
          <p:cNvPr id="13" name="Dodécagone 12">
            <a:extLst>
              <a:ext uri="{FF2B5EF4-FFF2-40B4-BE49-F238E27FC236}">
                <a16:creationId xmlns:a16="http://schemas.microsoft.com/office/drawing/2014/main" id="{1755E224-2EBA-4D43-B8E0-3AF87BEC2D90}"/>
              </a:ext>
            </a:extLst>
          </p:cNvPr>
          <p:cNvSpPr/>
          <p:nvPr/>
        </p:nvSpPr>
        <p:spPr>
          <a:xfrm>
            <a:off x="4772130" y="1762434"/>
            <a:ext cx="689668" cy="644009"/>
          </a:xfrm>
          <a:prstGeom prst="dodecag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b="1" dirty="0"/>
              <a:t>KO</a:t>
            </a:r>
            <a:endParaRPr lang="en-US" b="1" dirty="0"/>
          </a:p>
        </p:txBody>
      </p:sp>
    </p:spTree>
    <p:extLst>
      <p:ext uri="{BB962C8B-B14F-4D97-AF65-F5344CB8AC3E}">
        <p14:creationId xmlns:p14="http://schemas.microsoft.com/office/powerpoint/2010/main" val="2300226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a:t>
            </a:r>
            <a:r>
              <a:rPr lang="fr-FR" dirty="0" err="1"/>
              <a:t>setTimeout</a:t>
            </a:r>
            <a:r>
              <a:rPr lang="fr-FR" dirty="0"/>
              <a:t> et </a:t>
            </a:r>
            <a:r>
              <a:rPr lang="fr-FR" dirty="0" err="1"/>
              <a:t>setInterval</a:t>
            </a:r>
            <a:r>
              <a:rPr lang="fr-FR" dirty="0"/>
              <a:t> sans clean</a:t>
            </a:r>
            <a:endParaRPr lang="en-US" dirty="0"/>
          </a:p>
        </p:txBody>
      </p:sp>
      <p:sp>
        <p:nvSpPr>
          <p:cNvPr id="4" name="Rectangle 2">
            <a:extLst>
              <a:ext uri="{FF2B5EF4-FFF2-40B4-BE49-F238E27FC236}">
                <a16:creationId xmlns:a16="http://schemas.microsoft.com/office/drawing/2014/main" id="{AA4FADE6-C230-42E0-BB06-628DD78A2E01}"/>
              </a:ext>
            </a:extLst>
          </p:cNvPr>
          <p:cNvSpPr>
            <a:spLocks noChangeArrowheads="1"/>
          </p:cNvSpPr>
          <p:nvPr/>
        </p:nvSpPr>
        <p:spPr bwMode="auto">
          <a:xfrm>
            <a:off x="278674" y="2456355"/>
            <a:ext cx="3762103" cy="415498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FFC66D"/>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count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setCount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a:t>
            </a:r>
            <a:r>
              <a:rPr kumimoji="0" lang="en-US" altLang="en-US" sz="1200" b="0" i="0" u="none" strike="noStrike" cap="none" normalizeH="0" baseline="0" dirty="0" err="1">
                <a:ln>
                  <a:noFill/>
                </a:ln>
                <a:solidFill>
                  <a:srgbClr val="FFC66D"/>
                </a:solidFill>
                <a:effectLst/>
                <a:latin typeface="JetBrains Mono"/>
              </a:rPr>
              <a:t>useState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897BB"/>
                </a:solidFill>
                <a:effectLst/>
                <a:latin typeface="JetBrains Mono"/>
              </a:rPr>
              <a:t>0</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useEffect</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a:ln>
                  <a:noFill/>
                </a:ln>
                <a:solidFill>
                  <a:srgbClr val="A9B7C6"/>
                </a:solidFill>
                <a:effectLst/>
                <a:latin typeface="JetBrains Mono"/>
              </a:rPr>
              <a:t>timer = </a:t>
            </a:r>
            <a:r>
              <a:rPr kumimoji="0" lang="en-US" altLang="en-US" sz="1200" b="0" i="0" u="none" strike="noStrike" cap="none" normalizeH="0" baseline="0" dirty="0" err="1">
                <a:ln>
                  <a:noFill/>
                </a:ln>
                <a:solidFill>
                  <a:srgbClr val="FFC66D"/>
                </a:solidFill>
                <a:effectLst/>
                <a:latin typeface="JetBrains Mono"/>
              </a:rPr>
              <a:t>setTimeout</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setCount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'Timeout called!'</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6897BB"/>
                </a:solidFill>
                <a:effectLst/>
                <a:latin typeface="JetBrains Mono"/>
              </a:rPr>
              <a:t>1000</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 =&gt; </a:t>
            </a:r>
            <a:r>
              <a:rPr kumimoji="0" lang="en-US" altLang="en-US" sz="1200" b="0" i="0" u="none" strike="noStrike" cap="none" normalizeH="0" baseline="0" dirty="0" err="1">
                <a:ln>
                  <a:noFill/>
                </a:ln>
                <a:solidFill>
                  <a:srgbClr val="FFC66D"/>
                </a:solidFill>
                <a:effectLst/>
                <a:latin typeface="JetBrains Mono"/>
              </a:rPr>
              <a:t>clearTimeout</a:t>
            </a:r>
            <a:r>
              <a:rPr kumimoji="0" lang="en-US" altLang="en-US" sz="1200" b="0" i="0" u="none" strike="noStrike" cap="none" normalizeH="0" baseline="0" dirty="0">
                <a:ln>
                  <a:noFill/>
                </a:ln>
                <a:solidFill>
                  <a:srgbClr val="A9B7C6"/>
                </a:solidFill>
                <a:effectLst/>
                <a:latin typeface="JetBrains Mono"/>
              </a:rPr>
              <a:t>(timer)</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Current Count: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{count}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export default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CC7832"/>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C745DD1-8AC2-49F1-A647-679DC2FC8020}"/>
              </a:ext>
            </a:extLst>
          </p:cNvPr>
          <p:cNvSpPr>
            <a:spLocks noChangeArrowheads="1"/>
          </p:cNvSpPr>
          <p:nvPr/>
        </p:nvSpPr>
        <p:spPr bwMode="auto">
          <a:xfrm>
            <a:off x="4389123" y="2456355"/>
            <a:ext cx="3762102" cy="415498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FFC66D"/>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=&gt; {</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const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countInterval</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setCountInterval</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a:t>
            </a:r>
            <a:r>
              <a:rPr kumimoji="0" lang="en-US" altLang="en-US" sz="1200" b="0" i="0" u="none" strike="noStrike" cap="none" normalizeH="0" baseline="0" dirty="0" err="1">
                <a:ln>
                  <a:noFill/>
                </a:ln>
                <a:solidFill>
                  <a:srgbClr val="FFC66D"/>
                </a:solidFill>
                <a:effectLst/>
                <a:latin typeface="JetBrains Mono"/>
              </a:rPr>
              <a:t>useState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897BB"/>
                </a:solidFill>
                <a:effectLst/>
                <a:latin typeface="JetBrains Mono"/>
              </a:rPr>
              <a:t>0</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useEffect</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a:ln>
                  <a:noFill/>
                </a:ln>
                <a:solidFill>
                  <a:srgbClr val="A9B7C6"/>
                </a:solidFill>
                <a:effectLst/>
                <a:latin typeface="JetBrains Mono"/>
              </a:rPr>
              <a:t>interval = </a:t>
            </a:r>
            <a:r>
              <a:rPr kumimoji="0" lang="en-US" altLang="en-US" sz="1200" b="0" i="0" u="none" strike="noStrike" cap="none" normalizeH="0" baseline="0" dirty="0" err="1">
                <a:ln>
                  <a:noFill/>
                </a:ln>
                <a:solidFill>
                  <a:srgbClr val="FFC66D"/>
                </a:solidFill>
                <a:effectLst/>
                <a:latin typeface="JetBrains Mono"/>
              </a:rPr>
              <a:t>setInterval</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setCountInterval</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countInterval</a:t>
            </a:r>
            <a:r>
              <a:rPr kumimoji="0" lang="en-US" altLang="en-US" sz="1200" b="0" i="0" u="none" strike="noStrike" cap="none" normalizeH="0" baseline="0" dirty="0">
                <a:ln>
                  <a:noFill/>
                </a:ln>
                <a:solidFill>
                  <a:srgbClr val="A9B7C6"/>
                </a:solidFill>
                <a:effectLst/>
                <a:latin typeface="JetBrains Mono"/>
              </a:rPr>
              <a:t> + </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6897BB"/>
                </a:solidFill>
                <a:effectLst/>
                <a:latin typeface="JetBrains Mono"/>
              </a:rPr>
              <a:t>1000</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 =&gt; </a:t>
            </a:r>
            <a:r>
              <a:rPr kumimoji="0" lang="en-US" altLang="en-US" sz="1200" b="0" i="0" u="none" strike="noStrike" cap="none" normalizeH="0" baseline="0" dirty="0" err="1">
                <a:ln>
                  <a:noFill/>
                </a:ln>
                <a:solidFill>
                  <a:srgbClr val="FFC66D"/>
                </a:solidFill>
                <a:effectLst/>
                <a:latin typeface="JetBrains Mono"/>
              </a:rPr>
              <a:t>clearInterval</a:t>
            </a:r>
            <a:r>
              <a:rPr kumimoji="0" lang="en-US" altLang="en-US" sz="1200" b="0" i="0" u="none" strike="noStrike" cap="none" normalizeH="0" baseline="0" dirty="0">
                <a:ln>
                  <a:noFill/>
                </a:ln>
                <a:solidFill>
                  <a:srgbClr val="A9B7C6"/>
                </a:solidFill>
                <a:effectLst/>
                <a:latin typeface="JetBrains Mono"/>
              </a:rPr>
              <a:t>(interval)</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Current Count: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countInterval</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export default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CC7832"/>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81B4B267-9DBF-422C-9565-4E4088ACB9E4}"/>
              </a:ext>
            </a:extLst>
          </p:cNvPr>
          <p:cNvSpPr/>
          <p:nvPr/>
        </p:nvSpPr>
        <p:spPr>
          <a:xfrm>
            <a:off x="174172" y="4380457"/>
            <a:ext cx="3107094" cy="153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BA4F87-E1F0-4539-8F8F-F19853ABAC45}"/>
              </a:ext>
            </a:extLst>
          </p:cNvPr>
          <p:cNvSpPr/>
          <p:nvPr/>
        </p:nvSpPr>
        <p:spPr>
          <a:xfrm>
            <a:off x="4145279" y="4380457"/>
            <a:ext cx="3107094" cy="153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7" name="Picture 5" descr="How to Cleanup Async Effects in React">
            <a:extLst>
              <a:ext uri="{FF2B5EF4-FFF2-40B4-BE49-F238E27FC236}">
                <a16:creationId xmlns:a16="http://schemas.microsoft.com/office/drawing/2014/main" id="{A80B413E-9417-486E-BC5B-A575406C5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5422" y="1811383"/>
            <a:ext cx="4716578" cy="214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207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a:t>
            </a:r>
            <a:r>
              <a:rPr lang="fr-FR" dirty="0" err="1"/>
              <a:t>addEventListener</a:t>
            </a:r>
            <a:r>
              <a:rPr lang="fr-FR" dirty="0"/>
              <a:t> sans clean</a:t>
            </a:r>
            <a:endParaRPr lang="en-US" dirty="0"/>
          </a:p>
        </p:txBody>
      </p:sp>
      <p:sp>
        <p:nvSpPr>
          <p:cNvPr id="4" name="Rectangle 1">
            <a:extLst>
              <a:ext uri="{FF2B5EF4-FFF2-40B4-BE49-F238E27FC236}">
                <a16:creationId xmlns:a16="http://schemas.microsoft.com/office/drawing/2014/main" id="{10B1980F-DDA9-41EB-81AF-36508ED8DE11}"/>
              </a:ext>
            </a:extLst>
          </p:cNvPr>
          <p:cNvSpPr>
            <a:spLocks noChangeArrowheads="1"/>
          </p:cNvSpPr>
          <p:nvPr/>
        </p:nvSpPr>
        <p:spPr bwMode="auto">
          <a:xfrm>
            <a:off x="766354" y="2179598"/>
            <a:ext cx="6096000"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import </a:t>
            </a:r>
            <a:r>
              <a:rPr kumimoji="0" lang="en-US" altLang="en-US" sz="1200" b="1" i="1" u="none" strike="noStrike" cap="none" normalizeH="0" baseline="0" dirty="0">
                <a:ln>
                  <a:noFill/>
                </a:ln>
                <a:solidFill>
                  <a:srgbClr val="9876AA"/>
                </a:solidFill>
                <a:effectLst/>
                <a:latin typeface="JetBrains Mono"/>
              </a:rPr>
              <a:t>React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useEffect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from </a:t>
            </a:r>
            <a:r>
              <a:rPr kumimoji="0" lang="en-US" altLang="en-US" sz="1200" b="0" i="0" u="none" strike="noStrike" cap="none" normalizeH="0" baseline="0" dirty="0">
                <a:ln>
                  <a:noFill/>
                </a:ln>
                <a:solidFill>
                  <a:srgbClr val="6A8759"/>
                </a:solidFill>
                <a:effectLst/>
                <a:latin typeface="JetBrains Mono"/>
              </a:rPr>
              <a:t>'react'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FFC66D"/>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FFC66D"/>
                </a:solidFill>
                <a:effectLst/>
                <a:latin typeface="JetBrains Mono"/>
              </a:rPr>
              <a:t>handleKeyDown</a:t>
            </a:r>
            <a:r>
              <a:rPr kumimoji="0" lang="en-US" altLang="en-US" sz="1200" b="0" i="0" u="none" strike="noStrike" cap="none" normalizeH="0" baseline="0" dirty="0">
                <a:ln>
                  <a:noFill/>
                </a:ln>
                <a:solidFill>
                  <a:srgbClr val="FFC66D"/>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(event)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1" i="1" u="none" strike="noStrike" cap="none" normalizeH="0" baseline="0" dirty="0">
                <a:ln>
                  <a:noFill/>
                </a:ln>
                <a:solidFill>
                  <a:srgbClr val="9876AA"/>
                </a:solidFill>
                <a:effectLst/>
                <a:latin typeface="JetBrains Mono"/>
              </a:rPr>
              <a:t>console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FFC66D"/>
                </a:solidFill>
                <a:effectLst/>
                <a:latin typeface="JetBrains Mono"/>
              </a:rPr>
              <a:t>log</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 key was pressed'</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event.</a:t>
            </a:r>
            <a:r>
              <a:rPr kumimoji="0" lang="en-US" altLang="en-US" sz="1200" b="0" i="0" u="none" strike="noStrike" cap="none" normalizeH="0" baseline="0" dirty="0" err="1">
                <a:ln>
                  <a:noFill/>
                </a:ln>
                <a:solidFill>
                  <a:srgbClr val="9876AA"/>
                </a:solidFill>
                <a:effectLst/>
                <a:latin typeface="JetBrains Mono"/>
              </a:rPr>
              <a:t>keyCode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useEffect</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1" i="1" u="none" strike="noStrike" cap="none" normalizeH="0" baseline="0" dirty="0" err="1">
                <a:ln>
                  <a:noFill/>
                </a:ln>
                <a:solidFill>
                  <a:srgbClr val="9876AA"/>
                </a:solidFill>
                <a:effectLst/>
                <a:latin typeface="JetBrains Mono"/>
              </a:rPr>
              <a:t>window</a:t>
            </a:r>
            <a:r>
              <a:rPr kumimoji="0" lang="en-US" altLang="en-US" sz="1200" b="0" i="0" u="none" strike="noStrike" cap="none" normalizeH="0" baseline="0" dirty="0" err="1">
                <a:ln>
                  <a:noFill/>
                </a:ln>
                <a:solidFill>
                  <a:srgbClr val="A9B7C6"/>
                </a:solidFill>
                <a:effectLst/>
                <a:latin typeface="JetBrains Mono"/>
              </a:rPr>
              <a:t>.</a:t>
            </a:r>
            <a:r>
              <a:rPr kumimoji="0" lang="en-US" altLang="en-US" sz="1200" b="0" i="0" u="none" strike="noStrike" cap="none" normalizeH="0" baseline="0" dirty="0" err="1">
                <a:ln>
                  <a:noFill/>
                </a:ln>
                <a:solidFill>
                  <a:srgbClr val="FFC66D"/>
                </a:solidFill>
                <a:effectLst/>
                <a:latin typeface="JetBrains Mono"/>
              </a:rPr>
              <a:t>addEventListener</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keydown</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handleKeyDown</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808080"/>
                </a:solidFill>
                <a:effectLst/>
                <a:latin typeface="JetBrains Mono"/>
              </a:rPr>
              <a:t>// cleanup listener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return </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1" i="1" u="none" strike="noStrike" cap="none" normalizeH="0" baseline="0" dirty="0" err="1">
                <a:ln>
                  <a:noFill/>
                </a:ln>
                <a:solidFill>
                  <a:srgbClr val="9876AA"/>
                </a:solidFill>
                <a:effectLst/>
                <a:latin typeface="JetBrains Mono"/>
              </a:rPr>
              <a:t>window</a:t>
            </a:r>
            <a:r>
              <a:rPr kumimoji="0" lang="en-US" altLang="en-US" sz="1200" b="0" i="0" u="none" strike="noStrike" cap="none" normalizeH="0" baseline="0" dirty="0" err="1">
                <a:ln>
                  <a:noFill/>
                </a:ln>
                <a:solidFill>
                  <a:srgbClr val="A9B7C6"/>
                </a:solidFill>
                <a:effectLst/>
                <a:latin typeface="JetBrains Mono"/>
              </a:rPr>
              <a:t>.</a:t>
            </a:r>
            <a:r>
              <a:rPr kumimoji="0" lang="en-US" altLang="en-US" sz="1200" b="0" i="0" u="none" strike="noStrike" cap="none" normalizeH="0" baseline="0" dirty="0" err="1">
                <a:ln>
                  <a:noFill/>
                </a:ln>
                <a:solidFill>
                  <a:srgbClr val="FFC66D"/>
                </a:solidFill>
                <a:effectLst/>
                <a:latin typeface="JetBrains Mono"/>
              </a:rPr>
              <a:t>removeEventListener</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keydown</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handleKeyDown</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Hello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export default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CC7832"/>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2A00CE67-AA75-4094-8139-810E37657F58}"/>
              </a:ext>
            </a:extLst>
          </p:cNvPr>
          <p:cNvSpPr/>
          <p:nvPr/>
        </p:nvSpPr>
        <p:spPr>
          <a:xfrm>
            <a:off x="707259" y="4032114"/>
            <a:ext cx="4160831" cy="809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8408FDE3-BE6A-4F2F-AA6E-1F9B4289F545}"/>
              </a:ext>
            </a:extLst>
          </p:cNvPr>
          <p:cNvSpPr txBox="1"/>
          <p:nvPr/>
        </p:nvSpPr>
        <p:spPr>
          <a:xfrm>
            <a:off x="7141029" y="6334581"/>
            <a:ext cx="4937760" cy="369332"/>
          </a:xfrm>
          <a:prstGeom prst="rect">
            <a:avLst/>
          </a:prstGeom>
          <a:noFill/>
        </p:spPr>
        <p:txBody>
          <a:bodyPr wrap="square">
            <a:spAutoFit/>
          </a:bodyPr>
          <a:lstStyle/>
          <a:p>
            <a:r>
              <a:rPr lang="en-US" dirty="0">
                <a:hlinkClick r:id="rId2"/>
              </a:rPr>
              <a:t>https://github.com/facebook/react/issues/12947</a:t>
            </a:r>
            <a:endParaRPr lang="en-US" dirty="0"/>
          </a:p>
        </p:txBody>
      </p:sp>
      <p:sp>
        <p:nvSpPr>
          <p:cNvPr id="7" name="Rectangle 6">
            <a:extLst>
              <a:ext uri="{FF2B5EF4-FFF2-40B4-BE49-F238E27FC236}">
                <a16:creationId xmlns:a16="http://schemas.microsoft.com/office/drawing/2014/main" id="{C5ACC823-8265-44C5-A724-E4715906FC16}"/>
              </a:ext>
            </a:extLst>
          </p:cNvPr>
          <p:cNvSpPr>
            <a:spLocks noChangeArrowheads="1"/>
          </p:cNvSpPr>
          <p:nvPr/>
        </p:nvSpPr>
        <p:spPr bwMode="auto">
          <a:xfrm>
            <a:off x="5712823" y="1942016"/>
            <a:ext cx="6365966" cy="36009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7832"/>
                </a:solidFill>
                <a:effectLst/>
                <a:latin typeface="JetBrains Mono"/>
              </a:rPr>
              <a:t>class </a:t>
            </a:r>
            <a:r>
              <a:rPr kumimoji="0" lang="en-US" altLang="en-US" sz="1200" b="0" i="0" u="none" strike="noStrike" cap="none" normalizeH="0" baseline="0">
                <a:ln>
                  <a:noFill/>
                </a:ln>
                <a:solidFill>
                  <a:srgbClr val="A9B7C6"/>
                </a:solidFill>
                <a:effectLst/>
                <a:latin typeface="JetBrains Mono"/>
              </a:rPr>
              <a:t>MyComponent </a:t>
            </a:r>
            <a:r>
              <a:rPr kumimoji="0" lang="en-US" altLang="en-US" sz="1200" b="0" i="0" u="none" strike="noStrike" cap="none" normalizeH="0" baseline="0">
                <a:ln>
                  <a:noFill/>
                </a:ln>
                <a:solidFill>
                  <a:srgbClr val="CC7832"/>
                </a:solidFill>
                <a:effectLst/>
                <a:latin typeface="JetBrains Mono"/>
              </a:rPr>
              <a:t>extends </a:t>
            </a:r>
            <a:r>
              <a:rPr kumimoji="0" lang="en-US" altLang="en-US" sz="1200" b="1" i="1" u="none" strike="noStrike" cap="none" normalizeH="0" baseline="0">
                <a:ln>
                  <a:noFill/>
                </a:ln>
                <a:solidFill>
                  <a:srgbClr val="9876AA"/>
                </a:solidFill>
                <a:effectLst/>
                <a:latin typeface="JetBrains Mono"/>
              </a:rPr>
              <a:t>React</a:t>
            </a:r>
            <a:r>
              <a:rPr kumimoji="0" lang="en-US" altLang="en-US" sz="1200" b="0" i="0" u="none" strike="noStrike" cap="none" normalizeH="0" baseline="0">
                <a:ln>
                  <a:noFill/>
                </a:ln>
                <a:solidFill>
                  <a:srgbClr val="A9B7C6"/>
                </a:solidFill>
                <a:effectLst/>
                <a:latin typeface="JetBrains Mono"/>
              </a:rPr>
              <a:t>.Component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constructor</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super</a:t>
            </a:r>
            <a:r>
              <a:rPr kumimoji="0" lang="en-US" altLang="en-US" sz="1200" b="0" i="0" u="none" strike="noStrike" cap="none" normalizeH="0" baseline="0">
                <a:ln>
                  <a:noFill/>
                </a:ln>
                <a:solidFill>
                  <a:srgbClr val="A9B7C6"/>
                </a:solidFill>
                <a:effectLst/>
                <a:latin typeface="JetBrains Mono"/>
              </a:rPr>
              <a:t>(</a:t>
            </a:r>
            <a:r>
              <a:rPr kumimoji="0" lang="en-US" altLang="en-US" sz="1200" b="1" i="1" u="none" strike="noStrike" cap="none" normalizeH="0" baseline="0">
                <a:ln>
                  <a:noFill/>
                </a:ln>
                <a:solidFill>
                  <a:srgbClr val="9876AA"/>
                </a:solidFill>
                <a:effectLst/>
                <a:latin typeface="JetBrains Mono"/>
              </a:rPr>
              <a:t>props</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this</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handleClick </a:t>
            </a: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this</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handleClick</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bind</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this</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FFC66D"/>
                </a:solidFill>
                <a:effectLst/>
                <a:latin typeface="JetBrains Mono"/>
              </a:rPr>
              <a:t>handleClick </a:t>
            </a:r>
            <a:r>
              <a:rPr kumimoji="0" lang="en-US" altLang="en-US" sz="1200" b="0" i="0" u="none" strike="noStrike" cap="none" normalizeH="0" baseline="0">
                <a:ln>
                  <a:noFill/>
                </a:ln>
                <a:solidFill>
                  <a:srgbClr val="A9B7C6"/>
                </a:solidFill>
                <a:effectLst/>
                <a:latin typeface="JetBrains Mono"/>
              </a:rPr>
              <a:t>= ()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808080"/>
                </a:solidFill>
                <a:effectLst/>
                <a:latin typeface="JetBrains Mono"/>
              </a:rPr>
              <a:t>//do something when we clicked</a:t>
            </a:r>
            <a:br>
              <a:rPr kumimoji="0" lang="en-US" altLang="en-US" sz="1200" b="0" i="0" u="none" strike="noStrike" cap="none" normalizeH="0" baseline="0">
                <a:ln>
                  <a:noFill/>
                </a:ln>
                <a:solidFill>
                  <a:srgbClr val="808080"/>
                </a:solidFill>
                <a:effectLst/>
                <a:latin typeface="JetBrains Mono"/>
              </a:rPr>
            </a:br>
            <a:r>
              <a:rPr kumimoji="0" lang="en-US" altLang="en-US" sz="1200" b="0" i="0" u="none" strike="noStrike" cap="none" normalizeH="0" baseline="0">
                <a:ln>
                  <a:noFill/>
                </a:ln>
                <a:solidFill>
                  <a:srgbClr val="808080"/>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FFC66D"/>
                </a:solidFill>
                <a:effectLst/>
                <a:latin typeface="JetBrains Mono"/>
              </a:rPr>
              <a:t>componentDidMount</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1" i="1" u="none" strike="noStrike" cap="none" normalizeH="0" baseline="0">
                <a:ln>
                  <a:noFill/>
                </a:ln>
                <a:solidFill>
                  <a:srgbClr val="9876AA"/>
                </a:solidFill>
                <a:effectLst/>
                <a:latin typeface="JetBrains Mono"/>
              </a:rPr>
              <a:t>document</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addEventListener</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"mousedown"</a:t>
            </a:r>
            <a:r>
              <a:rPr kumimoji="0" lang="en-US" altLang="en-US" sz="1200" b="0" i="0" u="none" strike="noStrike" cap="none" normalizeH="0" baseline="0">
                <a:ln>
                  <a:noFill/>
                </a:ln>
                <a:solidFill>
                  <a:srgbClr val="CC7832"/>
                </a:solidFill>
                <a:effectLst/>
                <a:latin typeface="JetBrains Mono"/>
              </a:rPr>
              <a:t>, this</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handleClick</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FFC66D"/>
                </a:solidFill>
                <a:effectLst/>
                <a:latin typeface="JetBrains Mono"/>
              </a:rPr>
              <a:t>componentWillUnMount</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1" i="1" u="none" strike="noStrike" cap="none" normalizeH="0" baseline="0">
                <a:ln>
                  <a:noFill/>
                </a:ln>
                <a:solidFill>
                  <a:srgbClr val="9876AA"/>
                </a:solidFill>
                <a:effectLst/>
                <a:latin typeface="JetBrains Mono"/>
              </a:rPr>
              <a:t>document</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removeEventListener</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"mousedown"</a:t>
            </a:r>
            <a:r>
              <a:rPr kumimoji="0" lang="en-US" altLang="en-US" sz="1200" b="0" i="0" u="none" strike="noStrike" cap="none" normalizeH="0" baseline="0">
                <a:ln>
                  <a:noFill/>
                </a:ln>
                <a:solidFill>
                  <a:srgbClr val="CC7832"/>
                </a:solidFill>
                <a:effectLst/>
                <a:latin typeface="JetBrains Mono"/>
              </a:rPr>
              <a:t>, this</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handleClick</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FFC66D"/>
                </a:solidFill>
                <a:effectLst/>
                <a:latin typeface="JetBrains Mono"/>
              </a:rPr>
              <a:t>render</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renturn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CC7832"/>
                </a:solidFill>
                <a:effectLst/>
                <a:latin typeface="JetBrains Mono"/>
              </a:rPr>
              <a:t>export default </a:t>
            </a:r>
            <a:r>
              <a:rPr kumimoji="0" lang="en-US" altLang="en-US" sz="1200" b="0" i="0" u="none" strike="noStrike" cap="none" normalizeH="0" baseline="0">
                <a:ln>
                  <a:noFill/>
                </a:ln>
                <a:solidFill>
                  <a:srgbClr val="A9B7C6"/>
                </a:solidFill>
                <a:effectLst/>
                <a:latin typeface="JetBrains Mono"/>
              </a:rPr>
              <a:t>MyComponent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7096D18A-1489-4B4D-B165-C11EE61F97BC}"/>
              </a:ext>
            </a:extLst>
          </p:cNvPr>
          <p:cNvSpPr/>
          <p:nvPr/>
        </p:nvSpPr>
        <p:spPr>
          <a:xfrm>
            <a:off x="5531808" y="3441631"/>
            <a:ext cx="4840101" cy="1112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834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Appel </a:t>
            </a:r>
            <a:r>
              <a:rPr lang="fr-FR" dirty="0" err="1"/>
              <a:t>Async</a:t>
            </a:r>
            <a:r>
              <a:rPr lang="fr-FR" dirty="0"/>
              <a:t> dans un Composant Fonctionnel</a:t>
            </a:r>
            <a:endParaRPr lang="en-US" dirty="0"/>
          </a:p>
        </p:txBody>
      </p:sp>
      <p:sp>
        <p:nvSpPr>
          <p:cNvPr id="5" name="Rectangle 1">
            <a:extLst>
              <a:ext uri="{FF2B5EF4-FFF2-40B4-BE49-F238E27FC236}">
                <a16:creationId xmlns:a16="http://schemas.microsoft.com/office/drawing/2014/main" id="{FA27A380-96E1-40D3-8C71-D1A4616EB1DE}"/>
              </a:ext>
            </a:extLst>
          </p:cNvPr>
          <p:cNvSpPr>
            <a:spLocks noChangeArrowheads="1"/>
          </p:cNvSpPr>
          <p:nvPr/>
        </p:nvSpPr>
        <p:spPr bwMode="auto">
          <a:xfrm>
            <a:off x="1024128" y="2951428"/>
            <a:ext cx="4226487"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a:ln>
                  <a:noFill/>
                </a:ln>
                <a:solidFill>
                  <a:srgbClr val="A9B7C6"/>
                </a:solidFill>
                <a:effectLst/>
                <a:latin typeface="JetBrains Mono"/>
              </a:rPr>
              <a:t>[</a:t>
            </a:r>
            <a:r>
              <a:rPr kumimoji="0" lang="en-US" altLang="en-US" sz="1200" b="1" i="1" u="none" strike="noStrike" cap="none" normalizeH="0" baseline="0">
                <a:ln>
                  <a:noFill/>
                </a:ln>
                <a:solidFill>
                  <a:srgbClr val="9876AA"/>
                </a:solidFill>
                <a:effectLst/>
                <a:latin typeface="JetBrains Mono"/>
              </a:rPr>
              <a:t>isVisible</a:t>
            </a:r>
            <a:r>
              <a:rPr kumimoji="0" lang="en-US" altLang="en-US" sz="1200" b="0" i="0" u="none" strike="noStrike" cap="none" normalizeH="0" baseline="0">
                <a:ln>
                  <a:noFill/>
                </a:ln>
                <a:solidFill>
                  <a:srgbClr val="CC7832"/>
                </a:solidFill>
                <a:effectLst/>
                <a:latin typeface="JetBrains Mono"/>
              </a:rPr>
              <a:t>, </a:t>
            </a:r>
            <a:r>
              <a:rPr kumimoji="0" lang="en-US" altLang="en-US" sz="1200" b="1" i="1" u="none" strike="noStrike" cap="none" normalizeH="0" baseline="0">
                <a:ln>
                  <a:noFill/>
                </a:ln>
                <a:solidFill>
                  <a:srgbClr val="9876AA"/>
                </a:solidFill>
                <a:effectLst/>
                <a:latin typeface="JetBrains Mono"/>
              </a:rPr>
              <a:t>setIsVisible</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 = useState(</a:t>
            </a:r>
            <a:r>
              <a:rPr kumimoji="0" lang="en-US" altLang="en-US" sz="1200" b="0" i="0" u="none" strike="noStrike" cap="none" normalizeH="0" baseline="0">
                <a:ln>
                  <a:noFill/>
                </a:ln>
                <a:solidFill>
                  <a:srgbClr val="CC7832"/>
                </a:solidFill>
                <a:effectLst/>
                <a:latin typeface="JetBrains Mono"/>
              </a:rPr>
              <a:t>true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A9B7C6"/>
                </a:solidFill>
                <a:effectLst/>
                <a:latin typeface="JetBrains Mono"/>
              </a:rPr>
              <a:t>useEffect(()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let </a:t>
            </a:r>
            <a:r>
              <a:rPr kumimoji="0" lang="en-US" altLang="en-US" sz="1200" b="0" i="0" u="none" strike="noStrike" cap="none" normalizeH="0" baseline="0">
                <a:ln>
                  <a:noFill/>
                </a:ln>
                <a:solidFill>
                  <a:srgbClr val="A9B7C6"/>
                </a:solidFill>
                <a:effectLst/>
                <a:latin typeface="JetBrains Mono"/>
              </a:rPr>
              <a:t>cancel = </a:t>
            </a:r>
            <a:r>
              <a:rPr kumimoji="0" lang="en-US" altLang="en-US" sz="1200" b="0" i="0" u="none" strike="noStrike" cap="none" normalizeH="0" baseline="0">
                <a:ln>
                  <a:noFill/>
                </a:ln>
                <a:solidFill>
                  <a:srgbClr val="CC7832"/>
                </a:solidFill>
                <a:effectLst/>
                <a:latin typeface="JetBrains Mono"/>
              </a:rPr>
              <a:t>false;</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someAsyncFunction().</a:t>
            </a:r>
            <a:r>
              <a:rPr kumimoji="0" lang="en-US" altLang="en-US" sz="1200" b="0" i="0" u="none" strike="noStrike" cap="none" normalizeH="0" baseline="0">
                <a:ln>
                  <a:noFill/>
                </a:ln>
                <a:solidFill>
                  <a:srgbClr val="FFC66D"/>
                </a:solidFill>
                <a:effectLst/>
                <a:latin typeface="JetBrains Mono"/>
              </a:rPr>
              <a:t>then</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if </a:t>
            </a:r>
            <a:r>
              <a:rPr kumimoji="0" lang="en-US" altLang="en-US" sz="1200" b="0" i="0" u="none" strike="noStrike" cap="none" normalizeH="0" baseline="0">
                <a:ln>
                  <a:noFill/>
                </a:ln>
                <a:solidFill>
                  <a:srgbClr val="A9B7C6"/>
                </a:solidFill>
                <a:effectLst/>
                <a:latin typeface="JetBrains Mono"/>
              </a:rPr>
              <a:t>(cancel) </a:t>
            </a:r>
            <a:r>
              <a:rPr kumimoji="0" lang="en-US" altLang="en-US" sz="1200" b="0" i="0" u="none" strike="noStrike" cap="none" normalizeH="0" baseline="0">
                <a:ln>
                  <a:noFill/>
                </a:ln>
                <a:solidFill>
                  <a:srgbClr val="CC7832"/>
                </a:solidFill>
                <a:effectLst/>
                <a:latin typeface="JetBrains Mono"/>
              </a:rPr>
              <a:t>return;</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1" i="1" u="none" strike="noStrike" cap="none" normalizeH="0" baseline="0">
                <a:ln>
                  <a:noFill/>
                </a:ln>
                <a:solidFill>
                  <a:srgbClr val="9876AA"/>
                </a:solidFill>
                <a:effectLst/>
                <a:latin typeface="JetBrains Mono"/>
              </a:rPr>
              <a:t>setIsVisible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false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return </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cancel = </a:t>
            </a:r>
            <a:r>
              <a:rPr kumimoji="0" lang="en-US" altLang="en-US" sz="1200" b="0" i="0" u="none" strike="noStrike" cap="none" normalizeH="0" baseline="0">
                <a:ln>
                  <a:noFill/>
                </a:ln>
                <a:solidFill>
                  <a:srgbClr val="CC7832"/>
                </a:solidFill>
                <a:effectLst/>
                <a:latin typeface="JetBrains Mono"/>
              </a:rPr>
              <a:t>true;</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endParaRPr kumimoji="0" lang="en-US" altLang="en-US" sz="1200" b="0" i="0" u="none" strike="noStrike" cap="none" normalizeH="0" baseline="0">
              <a:ln>
                <a:noFill/>
              </a:ln>
              <a:solidFill>
                <a:schemeClr val="tx1"/>
              </a:solidFill>
              <a:effectLst/>
              <a:latin typeface="Arial" panose="020B0604020202020204" pitchFamily="34" charset="0"/>
            </a:endParaRPr>
          </a:p>
        </p:txBody>
      </p:sp>
      <p:cxnSp>
        <p:nvCxnSpPr>
          <p:cNvPr id="7" name="Connecteur droit 6">
            <a:extLst>
              <a:ext uri="{FF2B5EF4-FFF2-40B4-BE49-F238E27FC236}">
                <a16:creationId xmlns:a16="http://schemas.microsoft.com/office/drawing/2014/main" id="{FFA3C260-8B60-45E4-A18F-933D641DC337}"/>
              </a:ext>
            </a:extLst>
          </p:cNvPr>
          <p:cNvCxnSpPr/>
          <p:nvPr/>
        </p:nvCxnSpPr>
        <p:spPr>
          <a:xfrm flipH="1">
            <a:off x="1524000" y="2177143"/>
            <a:ext cx="2856411" cy="435428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aphicFrame>
        <p:nvGraphicFramePr>
          <p:cNvPr id="9" name="Diagramme 8">
            <a:extLst>
              <a:ext uri="{FF2B5EF4-FFF2-40B4-BE49-F238E27FC236}">
                <a16:creationId xmlns:a16="http://schemas.microsoft.com/office/drawing/2014/main" id="{DD51BA3E-4634-45F2-A64E-2DD84D359332}"/>
              </a:ext>
            </a:extLst>
          </p:cNvPr>
          <p:cNvGraphicFramePr/>
          <p:nvPr>
            <p:extLst>
              <p:ext uri="{D42A27DB-BD31-4B8C-83A1-F6EECF244321}">
                <p14:modId xmlns:p14="http://schemas.microsoft.com/office/powerpoint/2010/main" val="3465441326"/>
              </p:ext>
            </p:extLst>
          </p:nvPr>
        </p:nvGraphicFramePr>
        <p:xfrm>
          <a:off x="5794685" y="1921886"/>
          <a:ext cx="6127931" cy="4617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0331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Routage dans un Composant Fonctionnel</a:t>
            </a:r>
            <a:endParaRPr lang="en-US" dirty="0"/>
          </a:p>
        </p:txBody>
      </p:sp>
      <p:sp>
        <p:nvSpPr>
          <p:cNvPr id="7" name="Rectangle 2">
            <a:extLst>
              <a:ext uri="{FF2B5EF4-FFF2-40B4-BE49-F238E27FC236}">
                <a16:creationId xmlns:a16="http://schemas.microsoft.com/office/drawing/2014/main" id="{1C56BC09-BE26-4E20-BDAE-1618C0B3C5D5}"/>
              </a:ext>
            </a:extLst>
          </p:cNvPr>
          <p:cNvSpPr>
            <a:spLocks noChangeArrowheads="1"/>
          </p:cNvSpPr>
          <p:nvPr/>
        </p:nvSpPr>
        <p:spPr bwMode="auto">
          <a:xfrm>
            <a:off x="6976571" y="2556889"/>
            <a:ext cx="4859383"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import </a:t>
            </a:r>
            <a:r>
              <a:rPr kumimoji="0" lang="en-US" altLang="en-US" sz="1200" b="1" i="1" u="none" strike="noStrike" cap="none" normalizeH="0" baseline="0" dirty="0">
                <a:ln>
                  <a:noFill/>
                </a:ln>
                <a:solidFill>
                  <a:srgbClr val="9876AA"/>
                </a:solidFill>
                <a:effectLst/>
                <a:latin typeface="JetBrains Mono"/>
              </a:rPr>
              <a:t>React </a:t>
            </a:r>
            <a:r>
              <a:rPr kumimoji="0" lang="en-US" altLang="en-US" sz="1200" b="0" i="0" u="none" strike="noStrike" cap="none" normalizeH="0" baseline="0" dirty="0">
                <a:ln>
                  <a:noFill/>
                </a:ln>
                <a:solidFill>
                  <a:srgbClr val="CC7832"/>
                </a:solidFill>
                <a:effectLst/>
                <a:latin typeface="JetBrains Mono"/>
              </a:rPr>
              <a:t>from </a:t>
            </a:r>
            <a:r>
              <a:rPr kumimoji="0" lang="en-US" altLang="en-US" sz="1200" b="0" i="0" u="none" strike="noStrike" cap="none" normalizeH="0" baseline="0" dirty="0">
                <a:ln>
                  <a:noFill/>
                </a:ln>
                <a:solidFill>
                  <a:srgbClr val="6A8759"/>
                </a:solidFill>
                <a:effectLst/>
                <a:latin typeface="JetBrains Mono"/>
              </a:rPr>
              <a:t>'react'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FFC66D"/>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onValidateClicked</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Hello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&lt;button</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err="1">
                <a:ln>
                  <a:noFill/>
                </a:ln>
                <a:solidFill>
                  <a:srgbClr val="BABABA"/>
                </a:solidFill>
                <a:effectLst/>
                <a:latin typeface="JetBrains Mono"/>
              </a:rPr>
              <a:t>onClick</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 =&gt; </a:t>
            </a:r>
            <a:r>
              <a:rPr kumimoji="0" lang="en-US" altLang="en-US" sz="1200" b="0" i="0" u="none" strike="noStrike" cap="none" normalizeH="0" baseline="0" dirty="0" err="1">
                <a:ln>
                  <a:noFill/>
                </a:ln>
                <a:solidFill>
                  <a:srgbClr val="A9B7C6"/>
                </a:solidFill>
                <a:effectLst/>
                <a:latin typeface="JetBrains Mono"/>
              </a:rPr>
              <a:t>onValidateClicked</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&lt;/&gt;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export default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CC7832"/>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20A7A67-DC01-47F0-B0C6-E0A34E03A0A2}"/>
              </a:ext>
            </a:extLst>
          </p:cNvPr>
          <p:cNvSpPr>
            <a:spLocks noChangeArrowheads="1"/>
          </p:cNvSpPr>
          <p:nvPr/>
        </p:nvSpPr>
        <p:spPr bwMode="auto">
          <a:xfrm>
            <a:off x="356046" y="1856631"/>
            <a:ext cx="5465885" cy="50013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JetBrains Mono"/>
              </a:rPr>
              <a:t>import </a:t>
            </a:r>
            <a:r>
              <a:rPr kumimoji="0" lang="en-US" altLang="en-US" sz="1100" b="1" i="1" u="none" strike="noStrike" cap="none" normalizeH="0" baseline="0" dirty="0">
                <a:ln>
                  <a:noFill/>
                </a:ln>
                <a:solidFill>
                  <a:srgbClr val="9876AA"/>
                </a:solidFill>
                <a:effectLst/>
                <a:latin typeface="JetBrains Mono"/>
              </a:rPr>
              <a:t>React </a:t>
            </a:r>
            <a:r>
              <a:rPr kumimoji="0" lang="en-US" altLang="en-US" sz="1100" b="0" i="0" u="none" strike="noStrike" cap="none" normalizeH="0" baseline="0" dirty="0">
                <a:ln>
                  <a:noFill/>
                </a:ln>
                <a:solidFill>
                  <a:srgbClr val="CC7832"/>
                </a:solidFill>
                <a:effectLst/>
                <a:latin typeface="JetBrains Mono"/>
              </a:rPr>
              <a:t>from </a:t>
            </a:r>
            <a:r>
              <a:rPr kumimoji="0" lang="en-US" altLang="en-US" sz="1100" b="0" i="0" u="none" strike="noStrike" cap="none" normalizeH="0" baseline="0" dirty="0">
                <a:ln>
                  <a:noFill/>
                </a:ln>
                <a:solidFill>
                  <a:srgbClr val="6A8759"/>
                </a:solidFill>
                <a:effectLst/>
                <a:latin typeface="JetBrains Mono"/>
              </a:rPr>
              <a:t>'react'</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import </a:t>
            </a:r>
            <a:r>
              <a:rPr kumimoji="0" lang="en-US" altLang="en-US" sz="1100" b="0" i="0" u="none" strike="noStrike" cap="none" normalizeH="0" baseline="0" dirty="0">
                <a:ln>
                  <a:noFill/>
                </a:ln>
                <a:solidFill>
                  <a:srgbClr val="A9B7C6"/>
                </a:solidFill>
                <a:effectLst/>
                <a:latin typeface="JetBrains Mono"/>
              </a:rPr>
              <a:t>{ </a:t>
            </a:r>
            <a:r>
              <a:rPr kumimoji="0" lang="en-US" altLang="en-US" sz="1100" b="1" i="1" u="none" strike="noStrike" cap="none" normalizeH="0" baseline="0" dirty="0" err="1">
                <a:ln>
                  <a:noFill/>
                </a:ln>
                <a:solidFill>
                  <a:srgbClr val="9876AA"/>
                </a:solidFill>
                <a:effectLst/>
                <a:latin typeface="JetBrains Mono"/>
              </a:rPr>
              <a:t>NavigationUtils</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from </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err="1">
                <a:ln>
                  <a:noFill/>
                </a:ln>
                <a:solidFill>
                  <a:srgbClr val="6A8759"/>
                </a:solidFill>
                <a:effectLst/>
                <a:latin typeface="JetBrains Mono"/>
              </a:rPr>
              <a:t>awt</a:t>
            </a:r>
            <a:r>
              <a:rPr kumimoji="0" lang="en-US" altLang="en-US" sz="1100" b="0" i="0" u="none" strike="noStrike" cap="none" normalizeH="0" baseline="0" dirty="0">
                <a:ln>
                  <a:noFill/>
                </a:ln>
                <a:solidFill>
                  <a:srgbClr val="6A8759"/>
                </a:solidFill>
                <a:effectLst/>
                <a:latin typeface="JetBrains Mono"/>
              </a:rPr>
              <a:t>-react-extras'</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const </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FFC66D"/>
                </a:solidFill>
                <a:effectLst/>
                <a:latin typeface="JetBrains Mono"/>
              </a:rPr>
              <a:t>navigateToPage</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A9B7C6"/>
                </a:solidFill>
                <a:effectLst/>
                <a:latin typeface="JetBrains Mono"/>
              </a:rPr>
              <a:t>} = </a:t>
            </a:r>
            <a:r>
              <a:rPr kumimoji="0" lang="en-US" altLang="en-US" sz="1100" b="1" i="1" u="none" strike="noStrike" cap="none" normalizeH="0" baseline="0" dirty="0" err="1">
                <a:ln>
                  <a:noFill/>
                </a:ln>
                <a:solidFill>
                  <a:srgbClr val="9876AA"/>
                </a:solidFill>
                <a:effectLst/>
                <a:latin typeface="JetBrains Mono"/>
              </a:rPr>
              <a:t>NavigationUtils</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const </a:t>
            </a:r>
            <a:r>
              <a:rPr kumimoji="0" lang="en-US" altLang="en-US" sz="1100" b="0" i="0" u="none" strike="noStrike" cap="none" normalizeH="0" baseline="0" dirty="0" err="1">
                <a:ln>
                  <a:noFill/>
                </a:ln>
                <a:solidFill>
                  <a:srgbClr val="FFC66D"/>
                </a:solidFill>
                <a:effectLst/>
                <a:latin typeface="JetBrains Mono"/>
              </a:rPr>
              <a:t>MonComposant</a:t>
            </a:r>
            <a:r>
              <a:rPr kumimoji="0" lang="en-US" altLang="en-US" sz="1100" b="0" i="0" u="none" strike="noStrike" cap="none" normalizeH="0" baseline="0" dirty="0">
                <a:ln>
                  <a:noFill/>
                </a:ln>
                <a:solidFill>
                  <a:srgbClr val="FFC66D"/>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 () =&gt;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E8BF6A"/>
                </a:solidFill>
                <a:effectLst/>
                <a:latin typeface="JetBrains Mono"/>
              </a:rPr>
              <a:t>&lt;&gt;</a:t>
            </a:r>
            <a:br>
              <a:rPr kumimoji="0" lang="en-US" altLang="en-US" sz="1100" b="0" i="0" u="none" strike="noStrike" cap="none" normalizeH="0" baseline="0" dirty="0">
                <a:ln>
                  <a:noFill/>
                </a:ln>
                <a:solidFill>
                  <a:srgbClr val="E8BF6A"/>
                </a:solidFill>
                <a:effectLst/>
                <a:latin typeface="JetBrains Mono"/>
              </a:rPr>
            </a:br>
            <a:r>
              <a:rPr kumimoji="0" lang="en-US" altLang="en-US" sz="1100" b="0" i="0" u="none" strike="noStrike" cap="none" normalizeH="0" baseline="0" dirty="0">
                <a:ln>
                  <a:noFill/>
                </a:ln>
                <a:solidFill>
                  <a:srgbClr val="E8BF6A"/>
                </a:solidFill>
                <a:effectLst/>
                <a:latin typeface="JetBrains Mono"/>
              </a:rPr>
              <a:t>    &lt;span&gt;</a:t>
            </a:r>
            <a:br>
              <a:rPr kumimoji="0" lang="en-US" altLang="en-US" sz="1100" b="0" i="0" u="none" strike="noStrike" cap="none" normalizeH="0" baseline="0" dirty="0">
                <a:ln>
                  <a:noFill/>
                </a:ln>
                <a:solidFill>
                  <a:srgbClr val="E8BF6A"/>
                </a:solidFill>
                <a:effectLst/>
                <a:latin typeface="JetBrains Mono"/>
              </a:rPr>
            </a:br>
            <a:r>
              <a:rPr kumimoji="0" lang="en-US" altLang="en-US" sz="1100" b="0" i="0" u="none" strike="noStrike" cap="none" normalizeH="0" baseline="0" dirty="0">
                <a:ln>
                  <a:noFill/>
                </a:ln>
                <a:solidFill>
                  <a:srgbClr val="E8BF6A"/>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Hello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E8BF6A"/>
                </a:solidFill>
                <a:effectLst/>
                <a:latin typeface="JetBrains Mono"/>
              </a:rPr>
              <a:t>&lt;/span&gt;</a:t>
            </a:r>
            <a:br>
              <a:rPr kumimoji="0" lang="en-US" altLang="en-US" sz="1100" b="0" i="0" u="none" strike="noStrike" cap="none" normalizeH="0" baseline="0" dirty="0">
                <a:ln>
                  <a:noFill/>
                </a:ln>
                <a:solidFill>
                  <a:srgbClr val="E8BF6A"/>
                </a:solidFill>
                <a:effectLst/>
                <a:latin typeface="JetBrains Mono"/>
              </a:rPr>
            </a:br>
            <a:r>
              <a:rPr kumimoji="0" lang="en-US" altLang="en-US" sz="1100" b="0" i="0" u="none" strike="noStrike" cap="none" normalizeH="0" baseline="0" dirty="0">
                <a:ln>
                  <a:noFill/>
                </a:ln>
                <a:solidFill>
                  <a:srgbClr val="E8BF6A"/>
                </a:solidFill>
                <a:effectLst/>
                <a:latin typeface="JetBrains Mono"/>
              </a:rPr>
              <a:t>    &lt;button</a:t>
            </a:r>
            <a:br>
              <a:rPr kumimoji="0" lang="en-US" altLang="en-US" sz="1100" b="0" i="0" u="none" strike="noStrike" cap="none" normalizeH="0" baseline="0" dirty="0">
                <a:ln>
                  <a:noFill/>
                </a:ln>
                <a:solidFill>
                  <a:srgbClr val="E8BF6A"/>
                </a:solidFill>
                <a:effectLst/>
                <a:latin typeface="JetBrains Mono"/>
              </a:rPr>
            </a:br>
            <a:r>
              <a:rPr kumimoji="0" lang="en-US" altLang="en-US" sz="1100" b="0" i="0" u="none" strike="noStrike" cap="none" normalizeH="0" baseline="0" dirty="0">
                <a:ln>
                  <a:noFill/>
                </a:ln>
                <a:solidFill>
                  <a:srgbClr val="E8BF6A"/>
                </a:solidFill>
                <a:effectLst/>
                <a:latin typeface="JetBrains Mono"/>
              </a:rPr>
              <a:t>      </a:t>
            </a:r>
            <a:r>
              <a:rPr kumimoji="0" lang="en-US" altLang="en-US" sz="1100" b="0" i="0" u="none" strike="noStrike" cap="none" normalizeH="0" baseline="0" dirty="0" err="1">
                <a:ln>
                  <a:noFill/>
                </a:ln>
                <a:solidFill>
                  <a:srgbClr val="BABABA"/>
                </a:solidFill>
                <a:effectLst/>
                <a:latin typeface="JetBrains Mono"/>
              </a:rPr>
              <a:t>onClick</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a:ln>
                  <a:noFill/>
                </a:ln>
                <a:solidFill>
                  <a:srgbClr val="A9B7C6"/>
                </a:solidFill>
                <a:effectLst/>
                <a:latin typeface="JetBrains Mono"/>
              </a:rPr>
              <a:t>{() =&gt;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FFC66D"/>
                </a:solidFill>
                <a:effectLst/>
                <a:latin typeface="JetBrains Mono"/>
              </a:rPr>
              <a:t>navigateToPage</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1" i="1" u="none" strike="noStrike" cap="none" normalizeH="0" baseline="0" dirty="0">
                <a:ln>
                  <a:noFill/>
                </a:ln>
                <a:solidFill>
                  <a:srgbClr val="9876AA"/>
                </a:solidFill>
                <a:effectLst/>
                <a:latin typeface="JetBrains Mono"/>
              </a:rPr>
              <a:t>history</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1" i="1" u="none" strike="noStrike" cap="none" normalizeH="0" baseline="0" dirty="0" err="1">
                <a:ln>
                  <a:noFill/>
                </a:ln>
                <a:solidFill>
                  <a:srgbClr val="9876AA"/>
                </a:solidFill>
                <a:effectLst/>
                <a:latin typeface="JetBrains Mono"/>
              </a:rPr>
              <a:t>url</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null,</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null,</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false</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E8BF6A"/>
                </a:solidFill>
                <a:effectLst/>
                <a:latin typeface="JetBrains Mono"/>
              </a:rPr>
              <a:t>/&gt;</a:t>
            </a:r>
            <a:br>
              <a:rPr kumimoji="0" lang="en-US" altLang="en-US" sz="1100" b="0" i="0" u="none" strike="noStrike" cap="none" normalizeH="0" baseline="0" dirty="0">
                <a:ln>
                  <a:noFill/>
                </a:ln>
                <a:solidFill>
                  <a:srgbClr val="E8BF6A"/>
                </a:solidFill>
                <a:effectLst/>
                <a:latin typeface="JetBrains Mono"/>
              </a:rPr>
            </a:br>
            <a:r>
              <a:rPr kumimoji="0" lang="en-US" altLang="en-US" sz="1100" b="0" i="0" u="none" strike="noStrike" cap="none" normalizeH="0" baseline="0" dirty="0">
                <a:ln>
                  <a:noFill/>
                </a:ln>
                <a:solidFill>
                  <a:srgbClr val="E8BF6A"/>
                </a:solidFill>
                <a:effectLst/>
                <a:latin typeface="JetBrains Mono"/>
              </a:rPr>
              <a:t>  &lt;/&gt;</a:t>
            </a:r>
            <a:br>
              <a:rPr kumimoji="0" lang="en-US" altLang="en-US" sz="1100" b="0" i="0" u="none" strike="noStrike" cap="none" normalizeH="0" baseline="0" dirty="0">
                <a:ln>
                  <a:noFill/>
                </a:ln>
                <a:solidFill>
                  <a:srgbClr val="E8BF6A"/>
                </a:solidFill>
                <a:effectLst/>
                <a:latin typeface="JetBrains Mono"/>
              </a:rPr>
            </a:b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CC7832"/>
                </a:solidFill>
                <a:effectLst/>
                <a:latin typeface="JetBrains Mono"/>
              </a:rPr>
              <a:t>;</a:t>
            </a:r>
            <a:br>
              <a:rPr kumimoji="0" lang="en-US" altLang="en-US" sz="1100" b="0" i="0" u="none" strike="noStrike" cap="none" normalizeH="0" baseline="0" dirty="0">
                <a:ln>
                  <a:noFill/>
                </a:ln>
                <a:solidFill>
                  <a:srgbClr val="CC7832"/>
                </a:solidFill>
                <a:effectLst/>
                <a:latin typeface="JetBrains Mono"/>
              </a:rPr>
            </a:br>
            <a:br>
              <a:rPr kumimoji="0" lang="en-US" altLang="en-US" sz="1100" b="0" i="0" u="none" strike="noStrike" cap="none" normalizeH="0" baseline="0" dirty="0">
                <a:ln>
                  <a:noFill/>
                </a:ln>
                <a:solidFill>
                  <a:srgbClr val="CC7832"/>
                </a:solidFill>
                <a:effectLst/>
                <a:latin typeface="JetBrains Mono"/>
              </a:rPr>
            </a:br>
            <a:r>
              <a:rPr kumimoji="0" lang="en-US" altLang="en-US" sz="1100" b="0" i="0" u="none" strike="noStrike" cap="none" normalizeH="0" baseline="0" dirty="0">
                <a:ln>
                  <a:noFill/>
                </a:ln>
                <a:solidFill>
                  <a:srgbClr val="CC7832"/>
                </a:solidFill>
                <a:effectLst/>
                <a:latin typeface="JetBrains Mono"/>
              </a:rPr>
              <a:t>export default </a:t>
            </a:r>
            <a:r>
              <a:rPr kumimoji="0" lang="en-US" altLang="en-US" sz="1100" b="0" i="0" u="none" strike="noStrike" cap="none" normalizeH="0" baseline="0" dirty="0" err="1">
                <a:ln>
                  <a:noFill/>
                </a:ln>
                <a:solidFill>
                  <a:srgbClr val="FFC66D"/>
                </a:solidFill>
                <a:effectLst/>
                <a:latin typeface="JetBrains Mono"/>
              </a:rPr>
              <a:t>MonComposant</a:t>
            </a:r>
            <a:r>
              <a:rPr kumimoji="0" lang="en-US" altLang="en-US" sz="1100" b="0" i="0" u="none" strike="noStrike" cap="none" normalizeH="0" baseline="0" dirty="0">
                <a:ln>
                  <a:noFill/>
                </a:ln>
                <a:solidFill>
                  <a:srgbClr val="CC7832"/>
                </a:solidFill>
                <a:effectLst/>
                <a:latin typeface="JetBrains Mono"/>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C1680ACB-7FF2-4AF6-9C14-9CEB8C6824CA}"/>
              </a:ext>
            </a:extLst>
          </p:cNvPr>
          <p:cNvCxnSpPr>
            <a:cxnSpLocks/>
          </p:cNvCxnSpPr>
          <p:nvPr/>
        </p:nvCxnSpPr>
        <p:spPr>
          <a:xfrm flipH="1">
            <a:off x="182294" y="1694235"/>
            <a:ext cx="3744685" cy="496388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DBFA8076-F919-4D11-B44C-319071BE167D}"/>
              </a:ext>
            </a:extLst>
          </p:cNvPr>
          <p:cNvSpPr/>
          <p:nvPr/>
        </p:nvSpPr>
        <p:spPr>
          <a:xfrm>
            <a:off x="6370071" y="3178628"/>
            <a:ext cx="3107094" cy="250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ZoneTexte 2">
            <a:extLst>
              <a:ext uri="{FF2B5EF4-FFF2-40B4-BE49-F238E27FC236}">
                <a16:creationId xmlns:a16="http://schemas.microsoft.com/office/drawing/2014/main" id="{074B24AD-6937-4BDD-AB1F-B7FAE3F906F9}"/>
              </a:ext>
            </a:extLst>
          </p:cNvPr>
          <p:cNvSpPr txBox="1"/>
          <p:nvPr/>
        </p:nvSpPr>
        <p:spPr>
          <a:xfrm>
            <a:off x="6976570" y="5811119"/>
            <a:ext cx="4859383" cy="923330"/>
          </a:xfrm>
          <a:prstGeom prst="rect">
            <a:avLst/>
          </a:prstGeom>
          <a:noFill/>
        </p:spPr>
        <p:txBody>
          <a:bodyPr wrap="square" rtlCol="0">
            <a:spAutoFit/>
          </a:bodyPr>
          <a:lstStyle/>
          <a:p>
            <a:r>
              <a:rPr lang="fr-FR" dirty="0"/>
              <a:t>La pagination doit être au niveau de la page et un </a:t>
            </a:r>
            <a:r>
              <a:rPr lang="fr-FR" dirty="0" err="1"/>
              <a:t>callback</a:t>
            </a:r>
            <a:r>
              <a:rPr lang="fr-FR" dirty="0"/>
              <a:t> est passé dans les </a:t>
            </a:r>
            <a:r>
              <a:rPr lang="fr-FR" dirty="0" err="1"/>
              <a:t>props</a:t>
            </a:r>
            <a:r>
              <a:rPr lang="fr-FR" dirty="0"/>
              <a:t> du composant (les composants doivent rester pure).</a:t>
            </a:r>
            <a:endParaRPr lang="en-US" dirty="0"/>
          </a:p>
        </p:txBody>
      </p:sp>
    </p:spTree>
    <p:extLst>
      <p:ext uri="{BB962C8B-B14F-4D97-AF65-F5344CB8AC3E}">
        <p14:creationId xmlns:p14="http://schemas.microsoft.com/office/powerpoint/2010/main" val="3559163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Déclencher un </a:t>
            </a:r>
            <a:r>
              <a:rPr lang="fr-FR" dirty="0" err="1"/>
              <a:t>side</a:t>
            </a:r>
            <a:r>
              <a:rPr lang="fr-FR" dirty="0"/>
              <a:t> </a:t>
            </a:r>
            <a:r>
              <a:rPr lang="fr-FR" dirty="0" err="1"/>
              <a:t>effect</a:t>
            </a:r>
            <a:r>
              <a:rPr lang="fr-FR" dirty="0"/>
              <a:t> dans le </a:t>
            </a:r>
            <a:r>
              <a:rPr lang="fr-FR" dirty="0" err="1"/>
              <a:t>render</a:t>
            </a:r>
            <a:endParaRPr lang="en-US" dirty="0"/>
          </a:p>
        </p:txBody>
      </p:sp>
      <p:pic>
        <p:nvPicPr>
          <p:cNvPr id="1026" name="Picture 2" descr="Deduplicate &quot;Render methods should be pure&quot; warning · Issue #11081 ·  facebook/react · GitHub">
            <a:extLst>
              <a:ext uri="{FF2B5EF4-FFF2-40B4-BE49-F238E27FC236}">
                <a16:creationId xmlns:a16="http://schemas.microsoft.com/office/drawing/2014/main" id="{8196203A-9A9C-4E78-9F6B-7AC4F580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66" y="2929088"/>
            <a:ext cx="5846632" cy="25137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me 4">
            <a:extLst>
              <a:ext uri="{FF2B5EF4-FFF2-40B4-BE49-F238E27FC236}">
                <a16:creationId xmlns:a16="http://schemas.microsoft.com/office/drawing/2014/main" id="{09633692-21E4-4131-B37A-4CCB39B3C567}"/>
              </a:ext>
            </a:extLst>
          </p:cNvPr>
          <p:cNvGraphicFramePr/>
          <p:nvPr>
            <p:extLst>
              <p:ext uri="{D42A27DB-BD31-4B8C-83A1-F6EECF244321}">
                <p14:modId xmlns:p14="http://schemas.microsoft.com/office/powerpoint/2010/main" val="2386025693"/>
              </p:ext>
            </p:extLst>
          </p:nvPr>
        </p:nvGraphicFramePr>
        <p:xfrm>
          <a:off x="6552332" y="2168433"/>
          <a:ext cx="5491624" cy="42664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76E553BA-9871-4CE2-8337-E816095323EC}"/>
              </a:ext>
            </a:extLst>
          </p:cNvPr>
          <p:cNvSpPr txBox="1"/>
          <p:nvPr/>
        </p:nvSpPr>
        <p:spPr>
          <a:xfrm>
            <a:off x="234066" y="5811119"/>
            <a:ext cx="5861934" cy="923330"/>
          </a:xfrm>
          <a:prstGeom prst="rect">
            <a:avLst/>
          </a:prstGeom>
          <a:noFill/>
        </p:spPr>
        <p:txBody>
          <a:bodyPr wrap="square">
            <a:spAutoFit/>
          </a:bodyPr>
          <a:lstStyle/>
          <a:p>
            <a:r>
              <a:rPr lang="en-US" dirty="0">
                <a:hlinkClick r:id="rId8"/>
              </a:rPr>
              <a:t>http://xblocks.socgen/icd/demo/#/client/awt-react-formulaire-plusieurs-etapes?id=phase-3-prise-en-compte-du-r%c3%a9sultat-de-la-soumission-du-formulaire-1</a:t>
            </a:r>
            <a:endParaRPr lang="en-US" dirty="0"/>
          </a:p>
        </p:txBody>
      </p:sp>
    </p:spTree>
    <p:extLst>
      <p:ext uri="{BB962C8B-B14F-4D97-AF65-F5344CB8AC3E}">
        <p14:creationId xmlns:p14="http://schemas.microsoft.com/office/powerpoint/2010/main" val="165376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1AE122-D7E3-4AB3-8D5E-DCF34B636198}"/>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dirty="0"/>
              <a:t>React &amp; performances</a:t>
            </a:r>
          </a:p>
        </p:txBody>
      </p:sp>
      <p:cxnSp>
        <p:nvCxnSpPr>
          <p:cNvPr id="53" name="Straight Connector 52">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899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2" name="Rectangle 3154">
            <a:extLst>
              <a:ext uri="{FF2B5EF4-FFF2-40B4-BE49-F238E27FC236}">
                <a16:creationId xmlns:a16="http://schemas.microsoft.com/office/drawing/2014/main" id="{3CAF01F4-43BC-4C8D-B3E7-889AD234B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57" name="Oval 5">
            <a:extLst>
              <a:ext uri="{FF2B5EF4-FFF2-40B4-BE49-F238E27FC236}">
                <a16:creationId xmlns:a16="http://schemas.microsoft.com/office/drawing/2014/main" id="{06CA1EFD-9858-44D0-91BA-87238CF94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59" name="Straight Connector 3158">
            <a:extLst>
              <a:ext uri="{FF2B5EF4-FFF2-40B4-BE49-F238E27FC236}">
                <a16:creationId xmlns:a16="http://schemas.microsoft.com/office/drawing/2014/main" id="{D35323DC-C2C7-41A7-92D3-2AF72E7E9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161" name="Rectangle 3160">
            <a:extLst>
              <a:ext uri="{FF2B5EF4-FFF2-40B4-BE49-F238E27FC236}">
                <a16:creationId xmlns:a16="http://schemas.microsoft.com/office/drawing/2014/main" id="{8075DF9C-FBFA-4852-9E97-463CCCDEE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3" name="Rectangle 3162">
            <a:extLst>
              <a:ext uri="{FF2B5EF4-FFF2-40B4-BE49-F238E27FC236}">
                <a16:creationId xmlns:a16="http://schemas.microsoft.com/office/drawing/2014/main" id="{EE8C26B4-C16C-4C86-8146-C48FAC987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44B863E-AB96-45E4-B576-9C262399745E}"/>
              </a:ext>
            </a:extLst>
          </p:cNvPr>
          <p:cNvSpPr>
            <a:spLocks noGrp="1"/>
          </p:cNvSpPr>
          <p:nvPr>
            <p:ph type="title"/>
          </p:nvPr>
        </p:nvSpPr>
        <p:spPr>
          <a:xfrm>
            <a:off x="457200" y="640080"/>
            <a:ext cx="3185917" cy="3034857"/>
          </a:xfrm>
        </p:spPr>
        <p:txBody>
          <a:bodyPr vert="horz" lIns="91440" tIns="45720" rIns="91440" bIns="45720" rtlCol="0" anchor="b">
            <a:normAutofit/>
          </a:bodyPr>
          <a:lstStyle/>
          <a:p>
            <a:pPr algn="r"/>
            <a:r>
              <a:rPr lang="en-US" sz="4400" spc="200" dirty="0">
                <a:solidFill>
                  <a:srgbClr val="FFFFFF"/>
                </a:solidFill>
              </a:rPr>
              <a:t>Attention !</a:t>
            </a:r>
          </a:p>
        </p:txBody>
      </p:sp>
      <p:sp>
        <p:nvSpPr>
          <p:cNvPr id="3" name="Espace réservé du texte 2">
            <a:extLst>
              <a:ext uri="{FF2B5EF4-FFF2-40B4-BE49-F238E27FC236}">
                <a16:creationId xmlns:a16="http://schemas.microsoft.com/office/drawing/2014/main" id="{CC9934C0-3D36-4270-8EFC-C152227C1C6A}"/>
              </a:ext>
            </a:extLst>
          </p:cNvPr>
          <p:cNvSpPr>
            <a:spLocks noGrp="1"/>
          </p:cNvSpPr>
          <p:nvPr>
            <p:ph type="body" sz="half" idx="2"/>
          </p:nvPr>
        </p:nvSpPr>
        <p:spPr>
          <a:xfrm>
            <a:off x="638921" y="3849539"/>
            <a:ext cx="3004195" cy="2359417"/>
          </a:xfrm>
        </p:spPr>
        <p:txBody>
          <a:bodyPr vert="horz" lIns="91440" tIns="45720" rIns="91440" bIns="45720" rtlCol="0" anchor="t">
            <a:normAutofit/>
          </a:bodyPr>
          <a:lstStyle/>
          <a:p>
            <a:pPr algn="r">
              <a:lnSpc>
                <a:spcPct val="100000"/>
              </a:lnSpc>
              <a:spcBef>
                <a:spcPts val="0"/>
              </a:spcBef>
            </a:pPr>
            <a:r>
              <a:rPr lang="en-US" sz="1600" cap="all" dirty="0">
                <a:solidFill>
                  <a:srgbClr val="FFFFFF"/>
                </a:solidFill>
              </a:rPr>
              <a:t>Il ne faut pas toucher le DOM.</a:t>
            </a:r>
          </a:p>
        </p:txBody>
      </p:sp>
      <p:pic>
        <p:nvPicPr>
          <p:cNvPr id="3144" name="Image 3143">
            <a:extLst>
              <a:ext uri="{FF2B5EF4-FFF2-40B4-BE49-F238E27FC236}">
                <a16:creationId xmlns:a16="http://schemas.microsoft.com/office/drawing/2014/main" id="{22416F77-DC10-48B9-BA51-1E1382251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947" y="3656036"/>
            <a:ext cx="3659111" cy="2918140"/>
          </a:xfrm>
          <a:prstGeom prst="rect">
            <a:avLst/>
          </a:prstGeom>
        </p:spPr>
      </p:pic>
      <p:pic>
        <p:nvPicPr>
          <p:cNvPr id="3142" name="Image 3141">
            <a:extLst>
              <a:ext uri="{FF2B5EF4-FFF2-40B4-BE49-F238E27FC236}">
                <a16:creationId xmlns:a16="http://schemas.microsoft.com/office/drawing/2014/main" id="{BE2B269C-695E-455C-8389-DC4DDA31F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0476" y="351284"/>
            <a:ext cx="3818522" cy="3121642"/>
          </a:xfrm>
          <a:prstGeom prst="rect">
            <a:avLst/>
          </a:prstGeom>
        </p:spPr>
      </p:pic>
      <p:cxnSp>
        <p:nvCxnSpPr>
          <p:cNvPr id="3165" name="Straight Connector 3164">
            <a:extLst>
              <a:ext uri="{FF2B5EF4-FFF2-40B4-BE49-F238E27FC236}">
                <a16:creationId xmlns:a16="http://schemas.microsoft.com/office/drawing/2014/main" id="{C7451CD4-E661-4A39-B545-79A6C6273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3150" name="Image 3149">
            <a:extLst>
              <a:ext uri="{FF2B5EF4-FFF2-40B4-BE49-F238E27FC236}">
                <a16:creationId xmlns:a16="http://schemas.microsoft.com/office/drawing/2014/main" id="{315DE538-B6AE-456C-976E-0E9A40357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5868" y="3800559"/>
            <a:ext cx="3827739" cy="2765541"/>
          </a:xfrm>
          <a:prstGeom prst="rect">
            <a:avLst/>
          </a:prstGeom>
        </p:spPr>
      </p:pic>
      <p:pic>
        <p:nvPicPr>
          <p:cNvPr id="226" name="Picture 18" descr="Declarative React, and Inversion of Control | by SangChul Kim (Yeoul) | 콴다  팀블로그">
            <a:extLst>
              <a:ext uri="{FF2B5EF4-FFF2-40B4-BE49-F238E27FC236}">
                <a16:creationId xmlns:a16="http://schemas.microsoft.com/office/drawing/2014/main" id="{12FD202A-392B-4B15-80B9-670FEDF9DD6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182612" y="442779"/>
            <a:ext cx="3957781" cy="2938653"/>
          </a:xfrm>
          <a:prstGeom prst="rect">
            <a:avLst/>
          </a:prstGeom>
          <a:noFill/>
          <a:extLst>
            <a:ext uri="{909E8E84-426E-40DD-AFC4-6F175D3DCCD1}">
              <a14:hiddenFill xmlns:a14="http://schemas.microsoft.com/office/drawing/2010/main">
                <a:solidFill>
                  <a:srgbClr val="FFFFFF"/>
                </a:solidFill>
              </a14:hiddenFill>
            </a:ext>
          </a:extLst>
        </p:spPr>
      </p:pic>
      <p:sp>
        <p:nvSpPr>
          <p:cNvPr id="228" name="ZoneTexte 227">
            <a:extLst>
              <a:ext uri="{FF2B5EF4-FFF2-40B4-BE49-F238E27FC236}">
                <a16:creationId xmlns:a16="http://schemas.microsoft.com/office/drawing/2014/main" id="{58D8F82A-FFBD-481C-95D5-D0C82F6782CB}"/>
              </a:ext>
            </a:extLst>
          </p:cNvPr>
          <p:cNvSpPr txBox="1"/>
          <p:nvPr/>
        </p:nvSpPr>
        <p:spPr>
          <a:xfrm>
            <a:off x="181952" y="5981325"/>
            <a:ext cx="3602230" cy="584775"/>
          </a:xfrm>
          <a:prstGeom prst="rect">
            <a:avLst/>
          </a:prstGeom>
          <a:noFill/>
        </p:spPr>
        <p:txBody>
          <a:bodyPr wrap="square">
            <a:spAutoFit/>
          </a:bodyPr>
          <a:lstStyle/>
          <a:p>
            <a:r>
              <a:rPr lang="en-US" sz="1600" dirty="0">
                <a:solidFill>
                  <a:schemeClr val="bg1"/>
                </a:solidFill>
              </a:rPr>
              <a:t>“The main control of the program was inverted, moved away from you to react.”</a:t>
            </a:r>
          </a:p>
        </p:txBody>
      </p:sp>
    </p:spTree>
    <p:extLst>
      <p:ext uri="{BB962C8B-B14F-4D97-AF65-F5344CB8AC3E}">
        <p14:creationId xmlns:p14="http://schemas.microsoft.com/office/powerpoint/2010/main" val="4022237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2" name="Rectangle 3154">
            <a:extLst>
              <a:ext uri="{FF2B5EF4-FFF2-40B4-BE49-F238E27FC236}">
                <a16:creationId xmlns:a16="http://schemas.microsoft.com/office/drawing/2014/main" id="{3CAF01F4-43BC-4C8D-B3E7-889AD234B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57" name="Oval 5">
            <a:extLst>
              <a:ext uri="{FF2B5EF4-FFF2-40B4-BE49-F238E27FC236}">
                <a16:creationId xmlns:a16="http://schemas.microsoft.com/office/drawing/2014/main" id="{06CA1EFD-9858-44D0-91BA-87238CF94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59" name="Straight Connector 3158">
            <a:extLst>
              <a:ext uri="{FF2B5EF4-FFF2-40B4-BE49-F238E27FC236}">
                <a16:creationId xmlns:a16="http://schemas.microsoft.com/office/drawing/2014/main" id="{D35323DC-C2C7-41A7-92D3-2AF72E7E9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161" name="Rectangle 3160">
            <a:extLst>
              <a:ext uri="{FF2B5EF4-FFF2-40B4-BE49-F238E27FC236}">
                <a16:creationId xmlns:a16="http://schemas.microsoft.com/office/drawing/2014/main" id="{8075DF9C-FBFA-4852-9E97-463CCCDEE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3" name="Rectangle 3162">
            <a:extLst>
              <a:ext uri="{FF2B5EF4-FFF2-40B4-BE49-F238E27FC236}">
                <a16:creationId xmlns:a16="http://schemas.microsoft.com/office/drawing/2014/main" id="{EE8C26B4-C16C-4C86-8146-C48FAC987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44B863E-AB96-45E4-B576-9C262399745E}"/>
              </a:ext>
            </a:extLst>
          </p:cNvPr>
          <p:cNvSpPr>
            <a:spLocks noGrp="1"/>
          </p:cNvSpPr>
          <p:nvPr>
            <p:ph type="title"/>
          </p:nvPr>
        </p:nvSpPr>
        <p:spPr>
          <a:xfrm>
            <a:off x="457200" y="640080"/>
            <a:ext cx="3185917" cy="3034857"/>
          </a:xfrm>
        </p:spPr>
        <p:txBody>
          <a:bodyPr vert="horz" lIns="91440" tIns="45720" rIns="91440" bIns="45720" rtlCol="0" anchor="b">
            <a:normAutofit/>
          </a:bodyPr>
          <a:lstStyle/>
          <a:p>
            <a:pPr algn="r"/>
            <a:r>
              <a:rPr lang="en-US" sz="4400" spc="200" dirty="0">
                <a:solidFill>
                  <a:srgbClr val="FFFFFF"/>
                </a:solidFill>
              </a:rPr>
              <a:t>Attention !</a:t>
            </a:r>
          </a:p>
        </p:txBody>
      </p:sp>
      <p:sp>
        <p:nvSpPr>
          <p:cNvPr id="3" name="Espace réservé du texte 2">
            <a:extLst>
              <a:ext uri="{FF2B5EF4-FFF2-40B4-BE49-F238E27FC236}">
                <a16:creationId xmlns:a16="http://schemas.microsoft.com/office/drawing/2014/main" id="{CC9934C0-3D36-4270-8EFC-C152227C1C6A}"/>
              </a:ext>
            </a:extLst>
          </p:cNvPr>
          <p:cNvSpPr>
            <a:spLocks noGrp="1"/>
          </p:cNvSpPr>
          <p:nvPr>
            <p:ph type="body" sz="half" idx="2"/>
          </p:nvPr>
        </p:nvSpPr>
        <p:spPr>
          <a:xfrm>
            <a:off x="638921" y="3849539"/>
            <a:ext cx="3004195" cy="2359417"/>
          </a:xfrm>
        </p:spPr>
        <p:txBody>
          <a:bodyPr vert="horz" lIns="91440" tIns="45720" rIns="91440" bIns="45720" rtlCol="0" anchor="t">
            <a:normAutofit/>
          </a:bodyPr>
          <a:lstStyle/>
          <a:p>
            <a:pPr algn="r">
              <a:lnSpc>
                <a:spcPct val="100000"/>
              </a:lnSpc>
              <a:spcBef>
                <a:spcPts val="0"/>
              </a:spcBef>
            </a:pPr>
            <a:r>
              <a:rPr lang="en-US" sz="1600" cap="all" dirty="0">
                <a:solidFill>
                  <a:srgbClr val="FFFFFF"/>
                </a:solidFill>
              </a:rPr>
              <a:t>Il ne faut pas toucher le DOM.</a:t>
            </a:r>
          </a:p>
        </p:txBody>
      </p:sp>
      <p:cxnSp>
        <p:nvCxnSpPr>
          <p:cNvPr id="3165" name="Straight Connector 3164">
            <a:extLst>
              <a:ext uri="{FF2B5EF4-FFF2-40B4-BE49-F238E27FC236}">
                <a16:creationId xmlns:a16="http://schemas.microsoft.com/office/drawing/2014/main" id="{C7451CD4-E661-4A39-B545-79A6C6273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28" name="ZoneTexte 227">
            <a:extLst>
              <a:ext uri="{FF2B5EF4-FFF2-40B4-BE49-F238E27FC236}">
                <a16:creationId xmlns:a16="http://schemas.microsoft.com/office/drawing/2014/main" id="{58D8F82A-FFBD-481C-95D5-D0C82F6782CB}"/>
              </a:ext>
            </a:extLst>
          </p:cNvPr>
          <p:cNvSpPr txBox="1"/>
          <p:nvPr/>
        </p:nvSpPr>
        <p:spPr>
          <a:xfrm>
            <a:off x="181952" y="5981325"/>
            <a:ext cx="3602230" cy="584775"/>
          </a:xfrm>
          <a:prstGeom prst="rect">
            <a:avLst/>
          </a:prstGeom>
          <a:noFill/>
        </p:spPr>
        <p:txBody>
          <a:bodyPr wrap="square">
            <a:spAutoFit/>
          </a:bodyPr>
          <a:lstStyle/>
          <a:p>
            <a:r>
              <a:rPr lang="en-US" sz="1600" dirty="0">
                <a:solidFill>
                  <a:schemeClr val="bg1"/>
                </a:solidFill>
              </a:rPr>
              <a:t>“The main control of the program was inverted, moved away from you to react.”</a:t>
            </a:r>
          </a:p>
        </p:txBody>
      </p:sp>
      <p:pic>
        <p:nvPicPr>
          <p:cNvPr id="15" name="Picture 2" descr="React Reconciliation. Hello guys, hope everyone is doing… | by Nikhil  Shinde | Medium">
            <a:extLst>
              <a:ext uri="{FF2B5EF4-FFF2-40B4-BE49-F238E27FC236}">
                <a16:creationId xmlns:a16="http://schemas.microsoft.com/office/drawing/2014/main" id="{81BCAF03-C357-4B63-91CC-C8D46526CC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9820" y="1472612"/>
            <a:ext cx="5459470" cy="365784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4E426CF-AFB7-4BD8-8A61-B6FBCDBB78FD}"/>
              </a:ext>
            </a:extLst>
          </p:cNvPr>
          <p:cNvSpPr/>
          <p:nvPr/>
        </p:nvSpPr>
        <p:spPr>
          <a:xfrm>
            <a:off x="6874309" y="1150029"/>
            <a:ext cx="1532707" cy="4302034"/>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B4AEC0-1562-4920-BCA2-E3E564CCCFBC}"/>
              </a:ext>
            </a:extLst>
          </p:cNvPr>
          <p:cNvSpPr/>
          <p:nvPr/>
        </p:nvSpPr>
        <p:spPr>
          <a:xfrm>
            <a:off x="8525793" y="1150029"/>
            <a:ext cx="1532707" cy="4302034"/>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17">
            <a:extLst>
              <a:ext uri="{FF2B5EF4-FFF2-40B4-BE49-F238E27FC236}">
                <a16:creationId xmlns:a16="http://schemas.microsoft.com/office/drawing/2014/main" id="{234FFD77-56AB-4AA4-9E7D-830E14EBA7D8}"/>
              </a:ext>
            </a:extLst>
          </p:cNvPr>
          <p:cNvSpPr txBox="1"/>
          <p:nvPr/>
        </p:nvSpPr>
        <p:spPr>
          <a:xfrm>
            <a:off x="6934603" y="5607631"/>
            <a:ext cx="1412118" cy="369332"/>
          </a:xfrm>
          <a:prstGeom prst="rect">
            <a:avLst/>
          </a:prstGeom>
          <a:noFill/>
        </p:spPr>
        <p:txBody>
          <a:bodyPr wrap="none" rtlCol="0">
            <a:spAutoFit/>
          </a:bodyPr>
          <a:lstStyle/>
          <a:p>
            <a:r>
              <a:rPr lang="fr-FR" dirty="0"/>
              <a:t>Réconciliation</a:t>
            </a:r>
            <a:endParaRPr lang="en-US" dirty="0"/>
          </a:p>
        </p:txBody>
      </p:sp>
      <p:sp>
        <p:nvSpPr>
          <p:cNvPr id="19" name="ZoneTexte 18">
            <a:extLst>
              <a:ext uri="{FF2B5EF4-FFF2-40B4-BE49-F238E27FC236}">
                <a16:creationId xmlns:a16="http://schemas.microsoft.com/office/drawing/2014/main" id="{A9F52192-B795-4D00-A0C8-24F7D9E6C398}"/>
              </a:ext>
            </a:extLst>
          </p:cNvPr>
          <p:cNvSpPr txBox="1"/>
          <p:nvPr/>
        </p:nvSpPr>
        <p:spPr>
          <a:xfrm>
            <a:off x="8877833" y="5607631"/>
            <a:ext cx="828625" cy="369332"/>
          </a:xfrm>
          <a:prstGeom prst="rect">
            <a:avLst/>
          </a:prstGeom>
          <a:noFill/>
        </p:spPr>
        <p:txBody>
          <a:bodyPr wrap="none" rtlCol="0">
            <a:spAutoFit/>
          </a:bodyPr>
          <a:lstStyle/>
          <a:p>
            <a:r>
              <a:rPr lang="fr-FR" dirty="0"/>
              <a:t>Render</a:t>
            </a:r>
            <a:endParaRPr lang="en-US" dirty="0"/>
          </a:p>
        </p:txBody>
      </p:sp>
    </p:spTree>
    <p:extLst>
      <p:ext uri="{BB962C8B-B14F-4D97-AF65-F5344CB8AC3E}">
        <p14:creationId xmlns:p14="http://schemas.microsoft.com/office/powerpoint/2010/main" val="315398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a:xfrm>
            <a:off x="1024128" y="585216"/>
            <a:ext cx="4255443" cy="1499616"/>
          </a:xfrm>
        </p:spPr>
        <p:txBody>
          <a:bodyPr>
            <a:normAutofit/>
          </a:bodyPr>
          <a:lstStyle/>
          <a:p>
            <a:r>
              <a:rPr lang="fr-FR" sz="4000"/>
              <a:t>Taille des composants</a:t>
            </a:r>
            <a:endParaRPr lang="en-US" sz="4000"/>
          </a:p>
        </p:txBody>
      </p:sp>
      <p:graphicFrame>
        <p:nvGraphicFramePr>
          <p:cNvPr id="4" name="Diagramme 3">
            <a:extLst>
              <a:ext uri="{FF2B5EF4-FFF2-40B4-BE49-F238E27FC236}">
                <a16:creationId xmlns:a16="http://schemas.microsoft.com/office/drawing/2014/main" id="{058C2A20-C306-4F52-9E33-1D03CC7B8436}"/>
              </a:ext>
            </a:extLst>
          </p:cNvPr>
          <p:cNvGraphicFramePr/>
          <p:nvPr>
            <p:extLst>
              <p:ext uri="{D42A27DB-BD31-4B8C-83A1-F6EECF244321}">
                <p14:modId xmlns:p14="http://schemas.microsoft.com/office/powerpoint/2010/main" val="4113636401"/>
              </p:ext>
            </p:extLst>
          </p:nvPr>
        </p:nvGraphicFramePr>
        <p:xfrm>
          <a:off x="316557" y="2639569"/>
          <a:ext cx="4375674"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e 18">
            <a:extLst>
              <a:ext uri="{FF2B5EF4-FFF2-40B4-BE49-F238E27FC236}">
                <a16:creationId xmlns:a16="http://schemas.microsoft.com/office/drawing/2014/main" id="{F07E13F7-F2FD-43EE-BFA8-11EED5A35BF4}"/>
              </a:ext>
            </a:extLst>
          </p:cNvPr>
          <p:cNvGrpSpPr/>
          <p:nvPr/>
        </p:nvGrpSpPr>
        <p:grpSpPr>
          <a:xfrm>
            <a:off x="4692231" y="710354"/>
            <a:ext cx="7114903" cy="3887777"/>
            <a:chOff x="2316480" y="1919576"/>
            <a:chExt cx="7620000" cy="4219575"/>
          </a:xfrm>
        </p:grpSpPr>
        <p:pic>
          <p:nvPicPr>
            <p:cNvPr id="20" name="Picture 4" descr="3 simple steps to improve your React Redux code | Cheesecake Labs">
              <a:extLst>
                <a:ext uri="{FF2B5EF4-FFF2-40B4-BE49-F238E27FC236}">
                  <a16:creationId xmlns:a16="http://schemas.microsoft.com/office/drawing/2014/main" id="{F7D21769-5833-4006-9DA8-141AC90A9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6480" y="1919576"/>
              <a:ext cx="7620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F02052F-5FD5-4976-9369-E0950283A88D}"/>
                </a:ext>
              </a:extLst>
            </p:cNvPr>
            <p:cNvSpPr/>
            <p:nvPr/>
          </p:nvSpPr>
          <p:spPr>
            <a:xfrm>
              <a:off x="2854036" y="2124364"/>
              <a:ext cx="6012873" cy="600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2" name="Picture 2" descr="UI Tree - React Components - Edureka">
            <a:extLst>
              <a:ext uri="{FF2B5EF4-FFF2-40B4-BE49-F238E27FC236}">
                <a16:creationId xmlns:a16="http://schemas.microsoft.com/office/drawing/2014/main" id="{02D62F22-65C7-44C3-9244-459BA6D1DC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5193" y="4397828"/>
            <a:ext cx="6713466" cy="238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195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90" name="Rectangle 27658">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91"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692" name="Straight Connector 27662">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693" name="Rectangle 27664">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44B863E-AB96-45E4-B576-9C262399745E}"/>
              </a:ext>
            </a:extLst>
          </p:cNvPr>
          <p:cNvSpPr>
            <a:spLocks noGrp="1"/>
          </p:cNvSpPr>
          <p:nvPr>
            <p:ph type="title"/>
          </p:nvPr>
        </p:nvSpPr>
        <p:spPr>
          <a:xfrm>
            <a:off x="613611" y="685892"/>
            <a:ext cx="3566407" cy="3794020"/>
          </a:xfrm>
        </p:spPr>
        <p:txBody>
          <a:bodyPr vert="horz" lIns="91440" tIns="45720" rIns="91440" bIns="45720" rtlCol="0" anchor="b">
            <a:normAutofit/>
          </a:bodyPr>
          <a:lstStyle/>
          <a:p>
            <a:pPr algn="r"/>
            <a:r>
              <a:rPr lang="en-US" kern="1200" cap="all" spc="200" baseline="0">
                <a:solidFill>
                  <a:schemeClr val="tx1">
                    <a:lumMod val="95000"/>
                    <a:lumOff val="5000"/>
                  </a:schemeClr>
                </a:solidFill>
                <a:latin typeface="+mj-lt"/>
                <a:ea typeface="+mj-ea"/>
                <a:cs typeface="+mj-cs"/>
              </a:rPr>
              <a:t>Attention !</a:t>
            </a:r>
          </a:p>
        </p:txBody>
      </p:sp>
      <p:sp>
        <p:nvSpPr>
          <p:cNvPr id="3" name="Espace réservé du texte 2">
            <a:extLst>
              <a:ext uri="{FF2B5EF4-FFF2-40B4-BE49-F238E27FC236}">
                <a16:creationId xmlns:a16="http://schemas.microsoft.com/office/drawing/2014/main" id="{CC9934C0-3D36-4270-8EFC-C152227C1C6A}"/>
              </a:ext>
            </a:extLst>
          </p:cNvPr>
          <p:cNvSpPr>
            <a:spLocks noGrp="1"/>
          </p:cNvSpPr>
          <p:nvPr>
            <p:ph type="body" sz="half" idx="2"/>
          </p:nvPr>
        </p:nvSpPr>
        <p:spPr>
          <a:xfrm>
            <a:off x="613611" y="4684242"/>
            <a:ext cx="3566407" cy="1463040"/>
          </a:xfrm>
        </p:spPr>
        <p:txBody>
          <a:bodyPr vert="horz" lIns="91440" tIns="45720" rIns="91440" bIns="45720" rtlCol="0" anchor="t">
            <a:normAutofit/>
          </a:bodyPr>
          <a:lstStyle/>
          <a:p>
            <a:pPr algn="r">
              <a:lnSpc>
                <a:spcPct val="100000"/>
              </a:lnSpc>
              <a:spcBef>
                <a:spcPts val="0"/>
              </a:spcBef>
            </a:pPr>
            <a:r>
              <a:rPr lang="en-US" sz="1600" cap="all">
                <a:solidFill>
                  <a:schemeClr val="tx1">
                    <a:lumMod val="95000"/>
                    <a:lumOff val="5000"/>
                  </a:schemeClr>
                </a:solidFill>
              </a:rPr>
              <a:t>Il ne faut pas toucher le DOM.</a:t>
            </a:r>
          </a:p>
        </p:txBody>
      </p:sp>
      <p:cxnSp>
        <p:nvCxnSpPr>
          <p:cNvPr id="27694" name="Straight Connector 2766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8EE0EA"/>
            </a:solidFill>
          </a:ln>
        </p:spPr>
        <p:style>
          <a:lnRef idx="1">
            <a:schemeClr val="accent1"/>
          </a:lnRef>
          <a:fillRef idx="0">
            <a:schemeClr val="accent1"/>
          </a:fillRef>
          <a:effectRef idx="0">
            <a:schemeClr val="accent1"/>
          </a:effectRef>
          <a:fontRef idx="minor">
            <a:schemeClr val="tx1"/>
          </a:fontRef>
        </p:style>
      </p:cxnSp>
      <p:pic>
        <p:nvPicPr>
          <p:cNvPr id="27654" name="Picture 6" descr="React 18 - New Features &amp; Improvement Strategies - DEV Community 👩‍💻👨‍💻">
            <a:extLst>
              <a:ext uri="{FF2B5EF4-FFF2-40B4-BE49-F238E27FC236}">
                <a16:creationId xmlns:a16="http://schemas.microsoft.com/office/drawing/2014/main" id="{20F33EA2-964E-485F-86B2-68F9BB41D9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8968"/>
          <a:stretch/>
        </p:blipFill>
        <p:spPr bwMode="auto">
          <a:xfrm>
            <a:off x="4658258" y="975"/>
            <a:ext cx="753374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90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3">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9">
            <a:extLst>
              <a:ext uri="{FF2B5EF4-FFF2-40B4-BE49-F238E27FC236}">
                <a16:creationId xmlns:a16="http://schemas.microsoft.com/office/drawing/2014/main" id="{286BE877-8405-42B2-A8E4-BF4224E0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1">
            <a:extLst>
              <a:ext uri="{FF2B5EF4-FFF2-40B4-BE49-F238E27FC236}">
                <a16:creationId xmlns:a16="http://schemas.microsoft.com/office/drawing/2014/main" id="{4F4916F3-5270-48BF-8D54-7990F611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178"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a:xfrm>
            <a:off x="7354454" y="640080"/>
            <a:ext cx="4208656" cy="3034857"/>
          </a:xfrm>
        </p:spPr>
        <p:txBody>
          <a:bodyPr vert="horz" lIns="91440" tIns="45720" rIns="91440" bIns="45720" rtlCol="0" anchor="b">
            <a:normAutofit/>
          </a:bodyPr>
          <a:lstStyle/>
          <a:p>
            <a:r>
              <a:rPr lang="en-US" sz="4400" kern="1200" cap="all" spc="200" baseline="0">
                <a:solidFill>
                  <a:srgbClr val="FFFFFF"/>
                </a:solidFill>
                <a:latin typeface="+mj-lt"/>
                <a:ea typeface="+mj-ea"/>
                <a:cs typeface="+mj-cs"/>
              </a:rPr>
              <a:t>DON’T: Appel d’un composant sous forme de fonction</a:t>
            </a:r>
          </a:p>
        </p:txBody>
      </p:sp>
      <p:pic>
        <p:nvPicPr>
          <p:cNvPr id="9" name="Image 8">
            <a:extLst>
              <a:ext uri="{FF2B5EF4-FFF2-40B4-BE49-F238E27FC236}">
                <a16:creationId xmlns:a16="http://schemas.microsoft.com/office/drawing/2014/main" id="{E23727ED-56BE-4985-9712-34FDD6AB2D88}"/>
              </a:ext>
            </a:extLst>
          </p:cNvPr>
          <p:cNvPicPr>
            <a:picLocks noChangeAspect="1"/>
          </p:cNvPicPr>
          <p:nvPr/>
        </p:nvPicPr>
        <p:blipFill>
          <a:blip r:embed="rId2"/>
          <a:stretch>
            <a:fillRect/>
          </a:stretch>
        </p:blipFill>
        <p:spPr>
          <a:xfrm>
            <a:off x="643467" y="897659"/>
            <a:ext cx="5459470" cy="5063657"/>
          </a:xfrm>
          <a:prstGeom prst="rect">
            <a:avLst/>
          </a:prstGeom>
        </p:spPr>
      </p:pic>
      <p:cxnSp>
        <p:nvCxnSpPr>
          <p:cNvPr id="36" name="Straight Connector 23">
            <a:extLst>
              <a:ext uri="{FF2B5EF4-FFF2-40B4-BE49-F238E27FC236}">
                <a16:creationId xmlns:a16="http://schemas.microsoft.com/office/drawing/2014/main" id="{F49244C8-BD6D-4309-8235-706CBF26EF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06857"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5A59FD02-26E6-4192-8F40-971274ABDF0B}"/>
              </a:ext>
            </a:extLst>
          </p:cNvPr>
          <p:cNvSpPr txBox="1"/>
          <p:nvPr/>
        </p:nvSpPr>
        <p:spPr>
          <a:xfrm>
            <a:off x="7249953" y="5324230"/>
            <a:ext cx="4445725" cy="738664"/>
          </a:xfrm>
          <a:prstGeom prst="rect">
            <a:avLst/>
          </a:prstGeom>
          <a:noFill/>
        </p:spPr>
        <p:txBody>
          <a:bodyPr wrap="square">
            <a:spAutoFit/>
          </a:bodyPr>
          <a:lstStyle/>
          <a:p>
            <a:pPr algn="ctr"/>
            <a:r>
              <a:rPr lang="en-US" sz="1400" dirty="0">
                <a:solidFill>
                  <a:schemeClr val="bg1"/>
                </a:solidFill>
                <a:hlinkClick r:id="rId3">
                  <a:extLst>
                    <a:ext uri="{A12FA001-AC4F-418D-AE19-62706E023703}">
                      <ahyp:hlinkClr xmlns:ahyp="http://schemas.microsoft.com/office/drawing/2018/hyperlinkcolor" val="tx"/>
                    </a:ext>
                  </a:extLst>
                </a:hlinkClick>
              </a:rPr>
              <a:t>http://xblocks.socgen/icd/demo/#/client/awt-react-optimisation-webpack?id=a-d%c3%a9claration-et-appel-des-composants-react-lazy-evaluation</a:t>
            </a:r>
            <a:endParaRPr lang="en-US" sz="1400" dirty="0">
              <a:solidFill>
                <a:schemeClr val="bg1"/>
              </a:solidFill>
            </a:endParaRPr>
          </a:p>
        </p:txBody>
      </p:sp>
      <p:sp>
        <p:nvSpPr>
          <p:cNvPr id="37" name="ZoneTexte 36">
            <a:extLst>
              <a:ext uri="{FF2B5EF4-FFF2-40B4-BE49-F238E27FC236}">
                <a16:creationId xmlns:a16="http://schemas.microsoft.com/office/drawing/2014/main" id="{592438F9-7379-44CB-8AC8-349DD632B33A}"/>
              </a:ext>
            </a:extLst>
          </p:cNvPr>
          <p:cNvSpPr txBox="1"/>
          <p:nvPr/>
        </p:nvSpPr>
        <p:spPr>
          <a:xfrm>
            <a:off x="6848817" y="6305348"/>
            <a:ext cx="5247995" cy="307777"/>
          </a:xfrm>
          <a:prstGeom prst="rect">
            <a:avLst/>
          </a:prstGeom>
          <a:noFill/>
        </p:spPr>
        <p:txBody>
          <a:bodyPr wrap="square">
            <a:spAutoFit/>
          </a:bodyPr>
          <a:lstStyle/>
          <a:p>
            <a:pPr algn="ctr"/>
            <a:r>
              <a:rPr lang="en-US" sz="1400" dirty="0">
                <a:solidFill>
                  <a:schemeClr val="bg1"/>
                </a:solidFill>
                <a:hlinkClick r:id="rId4">
                  <a:extLst>
                    <a:ext uri="{A12FA001-AC4F-418D-AE19-62706E023703}">
                      <ahyp:hlinkClr xmlns:ahyp="http://schemas.microsoft.com/office/drawing/2018/hyperlinkcolor" val="tx"/>
                    </a:ext>
                  </a:extLst>
                </a:hlinkClick>
              </a:rPr>
              <a:t>https://overreacted.io/react-as-a-ui-runtime/#lazy-evaluation</a:t>
            </a:r>
            <a:endParaRPr lang="en-US" sz="1400" dirty="0">
              <a:solidFill>
                <a:schemeClr val="bg1"/>
              </a:solidFill>
            </a:endParaRPr>
          </a:p>
        </p:txBody>
      </p:sp>
    </p:spTree>
    <p:extLst>
      <p:ext uri="{BB962C8B-B14F-4D97-AF65-F5344CB8AC3E}">
        <p14:creationId xmlns:p14="http://schemas.microsoft.com/office/powerpoint/2010/main" val="4030306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List &amp; Index</a:t>
            </a:r>
            <a:endParaRPr lang="en-US" dirty="0"/>
          </a:p>
        </p:txBody>
      </p:sp>
      <p:sp>
        <p:nvSpPr>
          <p:cNvPr id="6" name="Rectangle 1">
            <a:extLst>
              <a:ext uri="{FF2B5EF4-FFF2-40B4-BE49-F238E27FC236}">
                <a16:creationId xmlns:a16="http://schemas.microsoft.com/office/drawing/2014/main" id="{76638C1F-BD9F-4311-989B-A2B1E07B67B3}"/>
              </a:ext>
            </a:extLst>
          </p:cNvPr>
          <p:cNvSpPr>
            <a:spLocks noChangeArrowheads="1"/>
          </p:cNvSpPr>
          <p:nvPr/>
        </p:nvSpPr>
        <p:spPr bwMode="auto">
          <a:xfrm>
            <a:off x="611123" y="1841685"/>
            <a:ext cx="5826034" cy="47089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08080"/>
                </a:solidFill>
                <a:effectLst/>
                <a:latin typeface="JetBrains Mono"/>
              </a:rPr>
              <a:t>// good</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A9B7C6"/>
                </a:solidFill>
                <a:effectLst/>
                <a:latin typeface="JetBrains Mono"/>
              </a:rPr>
              <a:t>todoItems</a:t>
            </a:r>
            <a:r>
              <a:rPr kumimoji="0" lang="en-US" altLang="en-US" sz="1200" b="0" i="0" u="none" strike="noStrike" cap="none" normalizeH="0" baseline="0" dirty="0">
                <a:ln>
                  <a:noFill/>
                </a:ln>
                <a:solidFill>
                  <a:srgbClr val="A9B7C6"/>
                </a:solidFill>
                <a:effectLst/>
                <a:latin typeface="JetBrains Mono"/>
              </a:rPr>
              <a:t> = </a:t>
            </a:r>
            <a:r>
              <a:rPr kumimoji="0" lang="en-US" altLang="en-US" sz="1200" b="0" i="0" u="none" strike="noStrike" cap="none" normalizeH="0" baseline="0" dirty="0" err="1">
                <a:ln>
                  <a:noFill/>
                </a:ln>
                <a:solidFill>
                  <a:srgbClr val="A9B7C6"/>
                </a:solidFill>
                <a:effectLst/>
                <a:latin typeface="JetBrains Mono"/>
              </a:rPr>
              <a:t>todos.</a:t>
            </a:r>
            <a:r>
              <a:rPr kumimoji="0" lang="en-US" altLang="en-US" sz="1200" b="0" i="0" u="none" strike="noStrike" cap="none" normalizeH="0" baseline="0" dirty="0" err="1">
                <a:ln>
                  <a:noFill/>
                </a:ln>
                <a:solidFill>
                  <a:srgbClr val="FFC66D"/>
                </a:solidFill>
                <a:effectLst/>
                <a:latin typeface="JetBrains Mono"/>
              </a:rPr>
              <a:t>map</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todo</a:t>
            </a:r>
            <a:r>
              <a:rPr kumimoji="0" lang="en-US" altLang="en-US" sz="1200" b="0" i="0" u="none" strike="noStrike" cap="none" normalizeH="0" baseline="0" dirty="0">
                <a:ln>
                  <a:noFill/>
                </a:ln>
                <a:solidFill>
                  <a:srgbClr val="A9B7C6"/>
                </a:solidFill>
                <a:effectLst/>
                <a:latin typeface="JetBrains Mono"/>
              </a:rPr>
              <a:t>) =&gt;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&lt;li </a:t>
            </a:r>
            <a:r>
              <a:rPr kumimoji="0" lang="en-US" altLang="en-US" sz="1200" b="0" i="0" u="none" strike="noStrike" cap="none" normalizeH="0" baseline="0" dirty="0">
                <a:ln>
                  <a:noFill/>
                </a:ln>
                <a:solidFill>
                  <a:srgbClr val="BABABA"/>
                </a:solidFill>
                <a:effectLst/>
                <a:latin typeface="JetBrains Mono"/>
              </a:rPr>
              <a:t>key</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{todo.</a:t>
            </a:r>
            <a:r>
              <a:rPr kumimoji="0" lang="en-US" altLang="en-US" sz="1200" b="0" i="0" u="none" strike="noStrike" cap="none" normalizeH="0" baseline="0" dirty="0">
                <a:ln>
                  <a:noFill/>
                </a:ln>
                <a:solidFill>
                  <a:srgbClr val="9876AA"/>
                </a:solidFill>
                <a:effectLst/>
                <a:latin typeface="JetBrains Mono"/>
              </a:rPr>
              <a:t>id</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todo.</a:t>
            </a:r>
            <a:r>
              <a:rPr kumimoji="0" lang="en-US" altLang="en-US" sz="1200" b="0" i="0" u="none" strike="noStrike" cap="none" normalizeH="0" baseline="0" dirty="0" err="1">
                <a:ln>
                  <a:noFill/>
                </a:ln>
                <a:solidFill>
                  <a:srgbClr val="9876AA"/>
                </a:solidFill>
                <a:effectLst/>
                <a:latin typeface="JetBrains Mono"/>
              </a:rPr>
              <a:t>text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&lt;/li&gt;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808080"/>
                </a:solidFill>
                <a:effectLst/>
                <a:latin typeface="JetBrains Mono"/>
              </a:rPr>
              <a:t>// bad</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A9B7C6"/>
                </a:solidFill>
                <a:effectLst/>
                <a:latin typeface="JetBrains Mono"/>
              </a:rPr>
              <a:t>todoItems</a:t>
            </a:r>
            <a:r>
              <a:rPr kumimoji="0" lang="en-US" altLang="en-US" sz="1200" b="0" i="0" u="none" strike="noStrike" cap="none" normalizeH="0" baseline="0" dirty="0">
                <a:ln>
                  <a:noFill/>
                </a:ln>
                <a:solidFill>
                  <a:srgbClr val="A9B7C6"/>
                </a:solidFill>
                <a:effectLst/>
                <a:latin typeface="JetBrains Mono"/>
              </a:rPr>
              <a:t> = </a:t>
            </a:r>
            <a:r>
              <a:rPr kumimoji="0" lang="en-US" altLang="en-US" sz="1200" b="0" i="0" u="none" strike="noStrike" cap="none" normalizeH="0" baseline="0" dirty="0" err="1">
                <a:ln>
                  <a:noFill/>
                </a:ln>
                <a:solidFill>
                  <a:srgbClr val="A9B7C6"/>
                </a:solidFill>
                <a:effectLst/>
                <a:latin typeface="JetBrains Mono"/>
              </a:rPr>
              <a:t>todos.</a:t>
            </a:r>
            <a:r>
              <a:rPr kumimoji="0" lang="en-US" altLang="en-US" sz="1200" b="0" i="0" u="none" strike="noStrike" cap="none" normalizeH="0" baseline="0" dirty="0" err="1">
                <a:ln>
                  <a:noFill/>
                </a:ln>
                <a:solidFill>
                  <a:srgbClr val="FFC66D"/>
                </a:solidFill>
                <a:effectLst/>
                <a:latin typeface="JetBrains Mono"/>
              </a:rPr>
              <a:t>map</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todo</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index) =&gt;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&lt;li </a:t>
            </a:r>
            <a:r>
              <a:rPr kumimoji="0" lang="en-US" altLang="en-US" sz="1200" b="0" i="0" u="none" strike="noStrike" cap="none" normalizeH="0" baseline="0" dirty="0">
                <a:ln>
                  <a:noFill/>
                </a:ln>
                <a:solidFill>
                  <a:srgbClr val="BABABA"/>
                </a:solidFill>
                <a:effectLst/>
                <a:latin typeface="JetBrains Mono"/>
              </a:rPr>
              <a:t>key</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{index}</a:t>
            </a:r>
            <a:r>
              <a:rPr kumimoji="0" lang="en-US" altLang="en-US" sz="1200" b="0" i="0" u="none" strike="noStrike" cap="none" normalizeH="0" baseline="0" dirty="0">
                <a:ln>
                  <a:noFill/>
                </a:ln>
                <a:solidFill>
                  <a:srgbClr val="E8BF6A"/>
                </a:solidFill>
                <a:effectLst/>
                <a:latin typeface="JetBrains Mono"/>
              </a:rPr>
              <a:t>&gt;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todo.</a:t>
            </a:r>
            <a:r>
              <a:rPr kumimoji="0" lang="en-US" altLang="en-US" sz="1200" b="0" i="0" u="none" strike="noStrike" cap="none" normalizeH="0" baseline="0" dirty="0" err="1">
                <a:ln>
                  <a:noFill/>
                </a:ln>
                <a:solidFill>
                  <a:srgbClr val="9876AA"/>
                </a:solidFill>
                <a:effectLst/>
                <a:latin typeface="JetBrains Mono"/>
              </a:rPr>
              <a:t>text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&lt;/li&gt;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808080"/>
                </a:solidFill>
                <a:effectLst/>
                <a:latin typeface="JetBrains Mono"/>
              </a:rPr>
              <a:t>// good</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E8BF6A"/>
                </a:solidFill>
                <a:effectLst/>
                <a:latin typeface="JetBrains Mono"/>
              </a:rPr>
              <a:t>&lt;li </a:t>
            </a:r>
            <a:r>
              <a:rPr kumimoji="0" lang="en-US" altLang="en-US" sz="1200" b="0" i="0" u="none" strike="noStrike" cap="none" normalizeH="0" baseline="0" dirty="0">
                <a:ln>
                  <a:noFill/>
                </a:ln>
                <a:solidFill>
                  <a:srgbClr val="BABABA"/>
                </a:solidFill>
                <a:effectLst/>
                <a:latin typeface="JetBrains Mono"/>
              </a:rPr>
              <a:t>key</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{item.</a:t>
            </a:r>
            <a:r>
              <a:rPr kumimoji="0" lang="en-US" altLang="en-US" sz="1200" b="0" i="0" u="none" strike="noStrike" cap="none" normalizeH="0" baseline="0" dirty="0">
                <a:ln>
                  <a:noFill/>
                </a:ln>
                <a:solidFill>
                  <a:srgbClr val="9876AA"/>
                </a:solidFill>
                <a:effectLst/>
                <a:latin typeface="JetBrains Mono"/>
              </a:rPr>
              <a:t>id</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&gt;</a:t>
            </a:r>
            <a:r>
              <a:rPr kumimoji="0" lang="en-US" altLang="en-US" sz="1200" b="0" i="0" u="none" strike="noStrike" cap="none" normalizeH="0" baseline="0" dirty="0">
                <a:ln>
                  <a:noFill/>
                </a:ln>
                <a:solidFill>
                  <a:srgbClr val="A9B7C6"/>
                </a:solidFill>
                <a:effectLst/>
                <a:latin typeface="JetBrains Mono"/>
              </a:rPr>
              <a:t>{item.</a:t>
            </a:r>
            <a:r>
              <a:rPr kumimoji="0" lang="en-US" altLang="en-US" sz="1200" b="0" i="0" u="none" strike="noStrike" cap="none" normalizeH="0" baseline="0" dirty="0">
                <a:ln>
                  <a:noFill/>
                </a:ln>
                <a:solidFill>
                  <a:srgbClr val="9876AA"/>
                </a:solidFill>
                <a:effectLst/>
                <a:latin typeface="JetBrains Mono"/>
              </a:rPr>
              <a:t>name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&lt;/li&gt;</a:t>
            </a:r>
            <a:br>
              <a:rPr kumimoji="0" lang="en-US" altLang="en-US" sz="1200" b="0" i="0" u="none" strike="noStrike" cap="none" normalizeH="0" baseline="0" dirty="0">
                <a:ln>
                  <a:noFill/>
                </a:ln>
                <a:solidFill>
                  <a:srgbClr val="E8BF6A"/>
                </a:solidFill>
                <a:effectLst/>
                <a:latin typeface="JetBrains Mono"/>
              </a:rPr>
            </a:b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808080"/>
                </a:solidFill>
                <a:effectLst/>
                <a:latin typeface="JetBrains Mono"/>
              </a:rPr>
              <a:t>// bad</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E8BF6A"/>
                </a:solidFill>
                <a:effectLst/>
                <a:latin typeface="JetBrains Mono"/>
              </a:rPr>
              <a:t>&lt;li </a:t>
            </a:r>
            <a:r>
              <a:rPr kumimoji="0" lang="en-US" altLang="en-US" sz="1200" b="0" i="0" u="none" strike="noStrike" cap="none" normalizeH="0" baseline="0" dirty="0">
                <a:ln>
                  <a:noFill/>
                </a:ln>
                <a:solidFill>
                  <a:srgbClr val="BABABA"/>
                </a:solidFill>
                <a:effectLst/>
                <a:latin typeface="JetBrains Mono"/>
              </a:rPr>
              <a:t>key</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FFC66D"/>
                </a:solidFill>
                <a:effectLst/>
                <a:latin typeface="JetBrains Mono"/>
              </a:rPr>
              <a:t>v4</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&gt;</a:t>
            </a:r>
            <a:r>
              <a:rPr kumimoji="0" lang="en-US" altLang="en-US" sz="1200" b="0" i="0" u="none" strike="noStrike" cap="none" normalizeH="0" baseline="0" dirty="0">
                <a:ln>
                  <a:noFill/>
                </a:ln>
                <a:solidFill>
                  <a:srgbClr val="A9B7C6"/>
                </a:solidFill>
                <a:effectLst/>
                <a:latin typeface="JetBrains Mono"/>
              </a:rPr>
              <a:t>{item.</a:t>
            </a:r>
            <a:r>
              <a:rPr kumimoji="0" lang="en-US" altLang="en-US" sz="1200" b="0" i="0" u="none" strike="noStrike" cap="none" normalizeH="0" baseline="0" dirty="0">
                <a:ln>
                  <a:noFill/>
                </a:ln>
                <a:solidFill>
                  <a:srgbClr val="9876AA"/>
                </a:solidFill>
                <a:effectLst/>
                <a:latin typeface="JetBrains Mono"/>
              </a:rPr>
              <a:t>name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&lt;/li&gt;</a:t>
            </a:r>
            <a:br>
              <a:rPr kumimoji="0" lang="en-US" altLang="en-US" sz="1200" b="0" i="0" u="none" strike="noStrike" cap="none" normalizeH="0" baseline="0" dirty="0">
                <a:ln>
                  <a:noFill/>
                </a:ln>
                <a:solidFill>
                  <a:srgbClr val="E8BF6A"/>
                </a:solidFill>
                <a:effectLst/>
                <a:latin typeface="JetBrains Mono"/>
              </a:rPr>
            </a:b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808080"/>
                </a:solidFill>
                <a:effectLst/>
                <a:latin typeface="JetBrains Mono"/>
              </a:rPr>
              <a:t>// bad </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E8BF6A"/>
                </a:solidFill>
                <a:effectLst/>
                <a:latin typeface="JetBrains Mono"/>
              </a:rPr>
              <a:t>&lt;li </a:t>
            </a:r>
            <a:r>
              <a:rPr kumimoji="0" lang="en-US" altLang="en-US" sz="1200" b="0" i="0" u="none" strike="noStrike" cap="none" normalizeH="0" baseline="0" dirty="0">
                <a:ln>
                  <a:noFill/>
                </a:ln>
                <a:solidFill>
                  <a:srgbClr val="BABABA"/>
                </a:solidFill>
                <a:effectLst/>
                <a:latin typeface="JetBrains Mono"/>
              </a:rPr>
              <a:t>key</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err="1">
                <a:ln>
                  <a:noFill/>
                </a:ln>
                <a:solidFill>
                  <a:srgbClr val="9876AA"/>
                </a:solidFill>
                <a:effectLst/>
                <a:latin typeface="JetBrains Mono"/>
              </a:rPr>
              <a:t>Math</a:t>
            </a:r>
            <a:r>
              <a:rPr kumimoji="0" lang="en-US" altLang="en-US" sz="1200" b="0" i="0" u="none" strike="noStrike" cap="none" normalizeH="0" baseline="0" dirty="0" err="1">
                <a:ln>
                  <a:noFill/>
                </a:ln>
                <a:solidFill>
                  <a:srgbClr val="A9B7C6"/>
                </a:solidFill>
                <a:effectLst/>
                <a:latin typeface="JetBrains Mono"/>
              </a:rPr>
              <a:t>.</a:t>
            </a:r>
            <a:r>
              <a:rPr kumimoji="0" lang="en-US" altLang="en-US" sz="1200" b="0" i="0" u="none" strike="noStrike" cap="none" normalizeH="0" baseline="0" dirty="0" err="1">
                <a:ln>
                  <a:noFill/>
                </a:ln>
                <a:solidFill>
                  <a:srgbClr val="FFC66D"/>
                </a:solidFill>
                <a:effectLst/>
                <a:latin typeface="JetBrains Mono"/>
              </a:rPr>
              <a:t>random</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&gt;</a:t>
            </a:r>
            <a:r>
              <a:rPr kumimoji="0" lang="en-US" altLang="en-US" sz="1200" b="0" i="0" u="none" strike="noStrike" cap="none" normalizeH="0" baseline="0" dirty="0">
                <a:ln>
                  <a:noFill/>
                </a:ln>
                <a:solidFill>
                  <a:srgbClr val="A9B7C6"/>
                </a:solidFill>
                <a:effectLst/>
                <a:latin typeface="JetBrains Mono"/>
              </a:rPr>
              <a:t>{item.</a:t>
            </a:r>
            <a:r>
              <a:rPr kumimoji="0" lang="en-US" altLang="en-US" sz="1200" b="0" i="0" u="none" strike="noStrike" cap="none" normalizeH="0" baseline="0" dirty="0">
                <a:ln>
                  <a:noFill/>
                </a:ln>
                <a:solidFill>
                  <a:srgbClr val="9876AA"/>
                </a:solidFill>
                <a:effectLst/>
                <a:latin typeface="JetBrains Mono"/>
              </a:rPr>
              <a:t>name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&lt;/li&gt;</a:t>
            </a:r>
            <a:br>
              <a:rPr kumimoji="0" lang="en-US" altLang="en-US" sz="1200" b="0" i="0" u="none" strike="noStrike" cap="none" normalizeH="0" baseline="0" dirty="0">
                <a:ln>
                  <a:noFill/>
                </a:ln>
                <a:solidFill>
                  <a:srgbClr val="E8BF6A"/>
                </a:solidFill>
                <a:effectLst/>
                <a:latin typeface="JetBrains Mono"/>
              </a:rPr>
            </a:b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808080"/>
                </a:solidFill>
                <a:effectLst/>
                <a:latin typeface="JetBrains Mono"/>
              </a:rPr>
              <a:t>// bad </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E8BF6A"/>
                </a:solidFill>
                <a:effectLst/>
                <a:latin typeface="JetBrains Mono"/>
              </a:rPr>
              <a:t>&lt;li </a:t>
            </a:r>
            <a:r>
              <a:rPr kumimoji="0" lang="en-US" altLang="en-US" sz="1200" b="0" i="0" u="none" strike="noStrike" cap="none" normalizeH="0" baseline="0" dirty="0">
                <a:ln>
                  <a:noFill/>
                </a:ln>
                <a:solidFill>
                  <a:srgbClr val="BABABA"/>
                </a:solidFill>
                <a:effectLst/>
                <a:latin typeface="JetBrains Mono"/>
              </a:rPr>
              <a:t>key</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r>
              <a:rPr kumimoji="0" lang="en-US" altLang="en-US" sz="1200" b="1" i="1" u="none" strike="noStrike" cap="none" normalizeH="0" baseline="0" dirty="0">
                <a:ln>
                  <a:noFill/>
                </a:ln>
                <a:solidFill>
                  <a:srgbClr val="9876AA"/>
                </a:solidFill>
                <a:effectLst/>
                <a:latin typeface="JetBrains Mono"/>
              </a:rPr>
              <a:t>index</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&gt;</a:t>
            </a:r>
            <a:r>
              <a:rPr kumimoji="0" lang="en-US" altLang="en-US" sz="1200" b="0" i="0" u="none" strike="noStrike" cap="none" normalizeH="0" baseline="0" dirty="0">
                <a:ln>
                  <a:noFill/>
                </a:ln>
                <a:solidFill>
                  <a:srgbClr val="A9B7C6"/>
                </a:solidFill>
                <a:effectLst/>
                <a:latin typeface="JetBrains Mono"/>
              </a:rPr>
              <a:t>{item.</a:t>
            </a:r>
            <a:r>
              <a:rPr kumimoji="0" lang="en-US" altLang="en-US" sz="1200" b="0" i="0" u="none" strike="noStrike" cap="none" normalizeH="0" baseline="0" dirty="0">
                <a:ln>
                  <a:noFill/>
                </a:ln>
                <a:solidFill>
                  <a:srgbClr val="9876AA"/>
                </a:solidFill>
                <a:effectLst/>
                <a:latin typeface="JetBrains Mono"/>
              </a:rPr>
              <a:t>name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E8BF6A"/>
                </a:solidFill>
                <a:effectLst/>
                <a:latin typeface="JetBrains Mono"/>
              </a:rPr>
              <a:t>&lt;/li&gt;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7" name="Diagramme 6">
            <a:extLst>
              <a:ext uri="{FF2B5EF4-FFF2-40B4-BE49-F238E27FC236}">
                <a16:creationId xmlns:a16="http://schemas.microsoft.com/office/drawing/2014/main" id="{EAC4B40B-F884-44E9-A0FF-39CD7A5D309C}"/>
              </a:ext>
            </a:extLst>
          </p:cNvPr>
          <p:cNvGraphicFramePr/>
          <p:nvPr>
            <p:extLst>
              <p:ext uri="{D42A27DB-BD31-4B8C-83A1-F6EECF244321}">
                <p14:modId xmlns:p14="http://schemas.microsoft.com/office/powerpoint/2010/main" val="128395943"/>
              </p:ext>
            </p:extLst>
          </p:nvPr>
        </p:nvGraphicFramePr>
        <p:xfrm>
          <a:off x="6862354" y="2119569"/>
          <a:ext cx="5060262" cy="4153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1200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a:xfrm>
            <a:off x="1024128" y="585216"/>
            <a:ext cx="9720072" cy="1499616"/>
          </a:xfrm>
        </p:spPr>
        <p:txBody>
          <a:bodyPr>
            <a:normAutofit/>
          </a:bodyPr>
          <a:lstStyle/>
          <a:p>
            <a:r>
              <a:rPr lang="fr-FR" dirty="0"/>
              <a:t>DON’T: Abuser l’utilisation du </a:t>
            </a:r>
            <a:r>
              <a:rPr lang="fr-FR" dirty="0" err="1"/>
              <a:t>dangerouslySetInnerHTML</a:t>
            </a:r>
            <a:endParaRPr lang="en-US" dirty="0"/>
          </a:p>
        </p:txBody>
      </p:sp>
      <p:graphicFrame>
        <p:nvGraphicFramePr>
          <p:cNvPr id="4" name="Diagramme 3">
            <a:extLst>
              <a:ext uri="{FF2B5EF4-FFF2-40B4-BE49-F238E27FC236}">
                <a16:creationId xmlns:a16="http://schemas.microsoft.com/office/drawing/2014/main" id="{4D41D2C9-9F96-4F67-AB3D-A96422002D30}"/>
              </a:ext>
            </a:extLst>
          </p:cNvPr>
          <p:cNvGraphicFramePr/>
          <p:nvPr>
            <p:extLst>
              <p:ext uri="{D42A27DB-BD31-4B8C-83A1-F6EECF244321}">
                <p14:modId xmlns:p14="http://schemas.microsoft.com/office/powerpoint/2010/main" val="324852011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8517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Abuser l’utilisation de </a:t>
            </a:r>
            <a:r>
              <a:rPr lang="fr-FR" dirty="0" err="1"/>
              <a:t>useRef</a:t>
            </a:r>
            <a:endParaRPr lang="en-US" dirty="0"/>
          </a:p>
        </p:txBody>
      </p:sp>
      <p:graphicFrame>
        <p:nvGraphicFramePr>
          <p:cNvPr id="7" name="Diagramme 6">
            <a:extLst>
              <a:ext uri="{FF2B5EF4-FFF2-40B4-BE49-F238E27FC236}">
                <a16:creationId xmlns:a16="http://schemas.microsoft.com/office/drawing/2014/main" id="{A2122A07-7894-4734-ACB7-4892BDE51EEE}"/>
              </a:ext>
            </a:extLst>
          </p:cNvPr>
          <p:cNvGraphicFramePr/>
          <p:nvPr>
            <p:extLst>
              <p:ext uri="{D42A27DB-BD31-4B8C-83A1-F6EECF244321}">
                <p14:modId xmlns:p14="http://schemas.microsoft.com/office/powerpoint/2010/main" val="1039828512"/>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ZoneTexte 8">
            <a:extLst>
              <a:ext uri="{FF2B5EF4-FFF2-40B4-BE49-F238E27FC236}">
                <a16:creationId xmlns:a16="http://schemas.microsoft.com/office/drawing/2014/main" id="{67107B80-F5D0-4D40-BCA3-F805C7F1CB73}"/>
              </a:ext>
            </a:extLst>
          </p:cNvPr>
          <p:cNvSpPr txBox="1"/>
          <p:nvPr/>
        </p:nvSpPr>
        <p:spPr>
          <a:xfrm>
            <a:off x="2035969" y="6399852"/>
            <a:ext cx="7696200" cy="369332"/>
          </a:xfrm>
          <a:prstGeom prst="rect">
            <a:avLst/>
          </a:prstGeom>
          <a:noFill/>
        </p:spPr>
        <p:txBody>
          <a:bodyPr wrap="square">
            <a:spAutoFit/>
          </a:bodyPr>
          <a:lstStyle/>
          <a:p>
            <a:pPr algn="ctr"/>
            <a:r>
              <a:rPr lang="en-US" dirty="0">
                <a:hlinkClick r:id="rId7"/>
              </a:rPr>
              <a:t>https://en.reactjs.org/docs/refs-and-the-dom.html#dont-overuse-refs</a:t>
            </a:r>
            <a:endParaRPr lang="en-US" dirty="0"/>
          </a:p>
        </p:txBody>
      </p:sp>
    </p:spTree>
    <p:extLst>
      <p:ext uri="{BB962C8B-B14F-4D97-AF65-F5344CB8AC3E}">
        <p14:creationId xmlns:p14="http://schemas.microsoft.com/office/powerpoint/2010/main" val="2078026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Utilisation de « </a:t>
            </a:r>
            <a:r>
              <a:rPr lang="fr-FR" dirty="0" err="1"/>
              <a:t>data.map</a:t>
            </a:r>
            <a:r>
              <a:rPr lang="fr-FR" dirty="0"/>
              <a:t> » pour tous les cas de liste</a:t>
            </a:r>
            <a:endParaRPr lang="en-US" dirty="0"/>
          </a:p>
        </p:txBody>
      </p:sp>
      <p:graphicFrame>
        <p:nvGraphicFramePr>
          <p:cNvPr id="8" name="Diagramme 7">
            <a:extLst>
              <a:ext uri="{FF2B5EF4-FFF2-40B4-BE49-F238E27FC236}">
                <a16:creationId xmlns:a16="http://schemas.microsoft.com/office/drawing/2014/main" id="{7C951D66-3AE4-442D-A5C3-E5E51DA172F8}"/>
              </a:ext>
            </a:extLst>
          </p:cNvPr>
          <p:cNvGraphicFramePr/>
          <p:nvPr>
            <p:extLst>
              <p:ext uri="{D42A27DB-BD31-4B8C-83A1-F6EECF244321}">
                <p14:modId xmlns:p14="http://schemas.microsoft.com/office/powerpoint/2010/main" val="1830169128"/>
              </p:ext>
            </p:extLst>
          </p:nvPr>
        </p:nvGraphicFramePr>
        <p:xfrm>
          <a:off x="1235869" y="2250059"/>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ZoneTexte 9">
            <a:extLst>
              <a:ext uri="{FF2B5EF4-FFF2-40B4-BE49-F238E27FC236}">
                <a16:creationId xmlns:a16="http://schemas.microsoft.com/office/drawing/2014/main" id="{1E8B5143-86FB-4275-BFF6-76BD6D50B6B9}"/>
              </a:ext>
            </a:extLst>
          </p:cNvPr>
          <p:cNvSpPr txBox="1"/>
          <p:nvPr/>
        </p:nvSpPr>
        <p:spPr>
          <a:xfrm>
            <a:off x="6156960" y="5811119"/>
            <a:ext cx="5878286" cy="923330"/>
          </a:xfrm>
          <a:prstGeom prst="rect">
            <a:avLst/>
          </a:prstGeom>
          <a:noFill/>
        </p:spPr>
        <p:txBody>
          <a:bodyPr wrap="square">
            <a:spAutoFit/>
          </a:bodyPr>
          <a:lstStyle/>
          <a:p>
            <a:r>
              <a:rPr lang="en-US" dirty="0">
                <a:hlinkClick r:id="rId7"/>
              </a:rPr>
              <a:t>https://socle.applis.bad.socgen/icd/static/sg-components-plus/latest/?path=/docs/2-0-avenir-2-4-molecules-sglist-listcomplexe-listafficherplus--list-afficher-plus</a:t>
            </a:r>
            <a:endParaRPr lang="en-US" dirty="0"/>
          </a:p>
        </p:txBody>
      </p:sp>
    </p:spTree>
    <p:extLst>
      <p:ext uri="{BB962C8B-B14F-4D97-AF65-F5344CB8AC3E}">
        <p14:creationId xmlns:p14="http://schemas.microsoft.com/office/powerpoint/2010/main" val="1250994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1AE122-D7E3-4AB3-8D5E-DCF34B636198}"/>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dirty="0" err="1"/>
              <a:t>Qualité</a:t>
            </a:r>
            <a:r>
              <a:rPr lang="en-US" sz="6600" dirty="0"/>
              <a:t> de code</a:t>
            </a:r>
          </a:p>
        </p:txBody>
      </p:sp>
      <p:cxnSp>
        <p:nvCxnSpPr>
          <p:cNvPr id="53" name="Straight Connector 52">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095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a:t>
            </a:r>
            <a:r>
              <a:rPr lang="fr-FR" dirty="0" err="1"/>
              <a:t>Wording</a:t>
            </a:r>
            <a:r>
              <a:rPr lang="fr-FR" dirty="0"/>
              <a:t> sans dico</a:t>
            </a:r>
            <a:endParaRPr lang="en-US" dirty="0"/>
          </a:p>
        </p:txBody>
      </p:sp>
      <p:sp>
        <p:nvSpPr>
          <p:cNvPr id="5" name="ZoneTexte 4">
            <a:extLst>
              <a:ext uri="{FF2B5EF4-FFF2-40B4-BE49-F238E27FC236}">
                <a16:creationId xmlns:a16="http://schemas.microsoft.com/office/drawing/2014/main" id="{D8264E4D-71AE-4E02-A50D-E3F762946C84}"/>
              </a:ext>
            </a:extLst>
          </p:cNvPr>
          <p:cNvSpPr txBox="1"/>
          <p:nvPr/>
        </p:nvSpPr>
        <p:spPr>
          <a:xfrm>
            <a:off x="304626" y="5903452"/>
            <a:ext cx="9379131" cy="369332"/>
          </a:xfrm>
          <a:prstGeom prst="rect">
            <a:avLst/>
          </a:prstGeom>
          <a:noFill/>
        </p:spPr>
        <p:txBody>
          <a:bodyPr wrap="square">
            <a:spAutoFit/>
          </a:bodyPr>
          <a:lstStyle/>
          <a:p>
            <a:r>
              <a:rPr lang="en-US" dirty="0">
                <a:hlinkClick r:id="rId2"/>
              </a:rPr>
              <a:t>http://xblocks.socgen/icd/demo/#/client/awt-react-localization-simple.md</a:t>
            </a:r>
            <a:endParaRPr lang="en-US" dirty="0"/>
          </a:p>
        </p:txBody>
      </p:sp>
      <p:sp>
        <p:nvSpPr>
          <p:cNvPr id="7" name="ZoneTexte 6">
            <a:extLst>
              <a:ext uri="{FF2B5EF4-FFF2-40B4-BE49-F238E27FC236}">
                <a16:creationId xmlns:a16="http://schemas.microsoft.com/office/drawing/2014/main" id="{4C348544-6F92-4DD7-A66F-C04F90A257B5}"/>
              </a:ext>
            </a:extLst>
          </p:cNvPr>
          <p:cNvSpPr txBox="1"/>
          <p:nvPr/>
        </p:nvSpPr>
        <p:spPr>
          <a:xfrm>
            <a:off x="304626" y="6338892"/>
            <a:ext cx="8159931" cy="369332"/>
          </a:xfrm>
          <a:prstGeom prst="rect">
            <a:avLst/>
          </a:prstGeom>
          <a:noFill/>
        </p:spPr>
        <p:txBody>
          <a:bodyPr wrap="square">
            <a:spAutoFit/>
          </a:bodyPr>
          <a:lstStyle/>
          <a:p>
            <a:r>
              <a:rPr lang="en-US" dirty="0">
                <a:hlinkClick r:id="rId3"/>
              </a:rPr>
              <a:t>http://xblocks.socgen/icd/demo/#/client/awt-react-localization-marche.md</a:t>
            </a:r>
            <a:endParaRPr lang="en-US" dirty="0"/>
          </a:p>
        </p:txBody>
      </p:sp>
      <p:pic>
        <p:nvPicPr>
          <p:cNvPr id="9" name="Image 8">
            <a:extLst>
              <a:ext uri="{FF2B5EF4-FFF2-40B4-BE49-F238E27FC236}">
                <a16:creationId xmlns:a16="http://schemas.microsoft.com/office/drawing/2014/main" id="{DA18182A-55BF-40B6-A130-6B8DFF4137BC}"/>
              </a:ext>
            </a:extLst>
          </p:cNvPr>
          <p:cNvPicPr>
            <a:picLocks noChangeAspect="1"/>
          </p:cNvPicPr>
          <p:nvPr/>
        </p:nvPicPr>
        <p:blipFill>
          <a:blip r:embed="rId4"/>
          <a:stretch>
            <a:fillRect/>
          </a:stretch>
        </p:blipFill>
        <p:spPr>
          <a:xfrm>
            <a:off x="7581953" y="1152207"/>
            <a:ext cx="4534533" cy="4553585"/>
          </a:xfrm>
          <a:prstGeom prst="rect">
            <a:avLst/>
          </a:prstGeom>
        </p:spPr>
      </p:pic>
      <p:pic>
        <p:nvPicPr>
          <p:cNvPr id="11" name="Image 10">
            <a:extLst>
              <a:ext uri="{FF2B5EF4-FFF2-40B4-BE49-F238E27FC236}">
                <a16:creationId xmlns:a16="http://schemas.microsoft.com/office/drawing/2014/main" id="{D490C6CC-624C-4A9C-B120-600E6E973B41}"/>
              </a:ext>
            </a:extLst>
          </p:cNvPr>
          <p:cNvPicPr>
            <a:picLocks noChangeAspect="1"/>
          </p:cNvPicPr>
          <p:nvPr/>
        </p:nvPicPr>
        <p:blipFill>
          <a:blip r:embed="rId5"/>
          <a:stretch>
            <a:fillRect/>
          </a:stretch>
        </p:blipFill>
        <p:spPr>
          <a:xfrm>
            <a:off x="500540" y="2150940"/>
            <a:ext cx="6801799" cy="3267531"/>
          </a:xfrm>
          <a:prstGeom prst="rect">
            <a:avLst/>
          </a:prstGeom>
        </p:spPr>
      </p:pic>
      <p:pic>
        <p:nvPicPr>
          <p:cNvPr id="12" name="Image 11">
            <a:extLst>
              <a:ext uri="{FF2B5EF4-FFF2-40B4-BE49-F238E27FC236}">
                <a16:creationId xmlns:a16="http://schemas.microsoft.com/office/drawing/2014/main" id="{AF6A2A2A-94F6-48CA-A06E-EB0875473EE1}"/>
              </a:ext>
            </a:extLst>
          </p:cNvPr>
          <p:cNvPicPr>
            <a:picLocks noChangeAspect="1"/>
          </p:cNvPicPr>
          <p:nvPr/>
        </p:nvPicPr>
        <p:blipFill>
          <a:blip r:embed="rId6"/>
          <a:stretch>
            <a:fillRect/>
          </a:stretch>
        </p:blipFill>
        <p:spPr>
          <a:xfrm>
            <a:off x="3901439" y="2867189"/>
            <a:ext cx="2896004" cy="1524213"/>
          </a:xfrm>
          <a:prstGeom prst="rect">
            <a:avLst/>
          </a:prstGeom>
        </p:spPr>
      </p:pic>
    </p:spTree>
    <p:extLst>
      <p:ext uri="{BB962C8B-B14F-4D97-AF65-F5344CB8AC3E}">
        <p14:creationId xmlns:p14="http://schemas.microsoft.com/office/powerpoint/2010/main" val="1480686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6B5AD6-C51C-4E6F-98A0-B650599B041D}"/>
              </a:ext>
            </a:extLst>
          </p:cNvPr>
          <p:cNvSpPr>
            <a:spLocks noGrp="1"/>
          </p:cNvSpPr>
          <p:nvPr>
            <p:ph type="title"/>
          </p:nvPr>
        </p:nvSpPr>
        <p:spPr/>
        <p:txBody>
          <a:bodyPr/>
          <a:lstStyle/>
          <a:p>
            <a:r>
              <a:rPr lang="fr-FR" dirty="0"/>
              <a:t>DON’T: des Noms (variable, fonction, composant, …) sans contexte</a:t>
            </a:r>
            <a:endParaRPr lang="en-US" dirty="0"/>
          </a:p>
        </p:txBody>
      </p:sp>
      <p:sp>
        <p:nvSpPr>
          <p:cNvPr id="5" name="ZoneTexte 4">
            <a:extLst>
              <a:ext uri="{FF2B5EF4-FFF2-40B4-BE49-F238E27FC236}">
                <a16:creationId xmlns:a16="http://schemas.microsoft.com/office/drawing/2014/main" id="{CD409FB1-4C99-4E4F-921C-E7FEC8DE78BA}"/>
              </a:ext>
            </a:extLst>
          </p:cNvPr>
          <p:cNvSpPr txBox="1"/>
          <p:nvPr/>
        </p:nvSpPr>
        <p:spPr>
          <a:xfrm>
            <a:off x="317863" y="6284116"/>
            <a:ext cx="7428412" cy="369332"/>
          </a:xfrm>
          <a:prstGeom prst="rect">
            <a:avLst/>
          </a:prstGeom>
          <a:noFill/>
        </p:spPr>
        <p:txBody>
          <a:bodyPr wrap="square">
            <a:spAutoFit/>
          </a:bodyPr>
          <a:lstStyle/>
          <a:p>
            <a:r>
              <a:rPr lang="en-US" dirty="0">
                <a:hlinkClick r:id="rId2"/>
              </a:rPr>
              <a:t>http://xblocks.socgen/icd/demo/#/client/awt-react-clean-code-normes.md</a:t>
            </a:r>
            <a:endParaRPr lang="en-US" dirty="0"/>
          </a:p>
        </p:txBody>
      </p:sp>
      <p:graphicFrame>
        <p:nvGraphicFramePr>
          <p:cNvPr id="7" name="Diagramme 6">
            <a:extLst>
              <a:ext uri="{FF2B5EF4-FFF2-40B4-BE49-F238E27FC236}">
                <a16:creationId xmlns:a16="http://schemas.microsoft.com/office/drawing/2014/main" id="{E0CA8586-6EEA-460C-B9B7-71ABB4277801}"/>
              </a:ext>
            </a:extLst>
          </p:cNvPr>
          <p:cNvGraphicFramePr/>
          <p:nvPr>
            <p:extLst>
              <p:ext uri="{D42A27DB-BD31-4B8C-83A1-F6EECF244321}">
                <p14:modId xmlns:p14="http://schemas.microsoft.com/office/powerpoint/2010/main" val="554773023"/>
              </p:ext>
            </p:extLst>
          </p:nvPr>
        </p:nvGraphicFramePr>
        <p:xfrm>
          <a:off x="317863" y="2372583"/>
          <a:ext cx="7093131" cy="35117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ZoneTexte 8">
            <a:extLst>
              <a:ext uri="{FF2B5EF4-FFF2-40B4-BE49-F238E27FC236}">
                <a16:creationId xmlns:a16="http://schemas.microsoft.com/office/drawing/2014/main" id="{E8ED6C4D-03A7-4DA6-B8FB-BA66F5F13F9A}"/>
              </a:ext>
            </a:extLst>
          </p:cNvPr>
          <p:cNvSpPr txBox="1"/>
          <p:nvPr/>
        </p:nvSpPr>
        <p:spPr>
          <a:xfrm>
            <a:off x="8033657" y="2172528"/>
            <a:ext cx="3840480" cy="400110"/>
          </a:xfrm>
          <a:prstGeom prst="rect">
            <a:avLst/>
          </a:prstGeom>
          <a:noFill/>
        </p:spPr>
        <p:txBody>
          <a:bodyPr wrap="square">
            <a:spAutoFit/>
          </a:bodyPr>
          <a:lstStyle/>
          <a:p>
            <a:r>
              <a:rPr lang="en-US" sz="2000" b="1" dirty="0" err="1"/>
              <a:t>Rôle</a:t>
            </a:r>
            <a:r>
              <a:rPr lang="en-US" sz="2000" b="1" dirty="0"/>
              <a:t> </a:t>
            </a:r>
            <a:r>
              <a:rPr lang="en-US" sz="2000" b="1" dirty="0" err="1"/>
              <a:t>fonctionnel</a:t>
            </a:r>
            <a:r>
              <a:rPr lang="en-US" sz="2000" b="1" dirty="0"/>
              <a:t> + </a:t>
            </a:r>
            <a:r>
              <a:rPr lang="en-US" sz="2000" b="1" dirty="0" err="1"/>
              <a:t>Rôle</a:t>
            </a:r>
            <a:r>
              <a:rPr lang="en-US" sz="2000" b="1" dirty="0"/>
              <a:t> Technique</a:t>
            </a:r>
          </a:p>
        </p:txBody>
      </p:sp>
      <p:sp>
        <p:nvSpPr>
          <p:cNvPr id="11" name="ZoneTexte 10">
            <a:extLst>
              <a:ext uri="{FF2B5EF4-FFF2-40B4-BE49-F238E27FC236}">
                <a16:creationId xmlns:a16="http://schemas.microsoft.com/office/drawing/2014/main" id="{A0173440-13C8-4FE2-AE3A-09D7B948B685}"/>
              </a:ext>
            </a:extLst>
          </p:cNvPr>
          <p:cNvSpPr txBox="1"/>
          <p:nvPr/>
        </p:nvSpPr>
        <p:spPr>
          <a:xfrm>
            <a:off x="8033657" y="2734544"/>
            <a:ext cx="3840480" cy="3416320"/>
          </a:xfrm>
          <a:prstGeom prst="rect">
            <a:avLst/>
          </a:prstGeom>
          <a:noFill/>
        </p:spPr>
        <p:txBody>
          <a:bodyPr wrap="square">
            <a:spAutoFit/>
          </a:bodyPr>
          <a:lstStyle/>
          <a:p>
            <a:r>
              <a:rPr lang="en-US" dirty="0" err="1"/>
              <a:t>ViperSuivi</a:t>
            </a:r>
            <a:r>
              <a:rPr lang="en-US" b="1" dirty="0" err="1"/>
              <a:t>Table</a:t>
            </a:r>
            <a:endParaRPr lang="en-US" b="1" dirty="0"/>
          </a:p>
          <a:p>
            <a:r>
              <a:rPr lang="en-US" dirty="0" err="1"/>
              <a:t>ViperSuivi</a:t>
            </a:r>
            <a:r>
              <a:rPr lang="en-US" b="1" dirty="0" err="1"/>
              <a:t>TableRow</a:t>
            </a:r>
            <a:endParaRPr lang="en-US" b="1" dirty="0"/>
          </a:p>
          <a:p>
            <a:r>
              <a:rPr lang="en-US" dirty="0" err="1"/>
              <a:t>ViperSaisie</a:t>
            </a:r>
            <a:r>
              <a:rPr lang="en-US" b="1" dirty="0" err="1"/>
              <a:t>Form</a:t>
            </a:r>
            <a:endParaRPr lang="en-US" b="1" dirty="0"/>
          </a:p>
          <a:p>
            <a:r>
              <a:rPr lang="en-US" dirty="0" err="1"/>
              <a:t>ParClasseurs</a:t>
            </a:r>
            <a:r>
              <a:rPr lang="en-US" b="1" dirty="0" err="1"/>
              <a:t>List</a:t>
            </a:r>
            <a:endParaRPr lang="en-US" b="1" dirty="0"/>
          </a:p>
          <a:p>
            <a:endParaRPr lang="en-US" dirty="0"/>
          </a:p>
          <a:p>
            <a:r>
              <a:rPr lang="en-US" dirty="0" err="1"/>
              <a:t>ViperEditService</a:t>
            </a:r>
            <a:endParaRPr lang="en-US" dirty="0"/>
          </a:p>
          <a:p>
            <a:r>
              <a:rPr lang="en-US" dirty="0" err="1"/>
              <a:t>ViperDeleteService</a:t>
            </a:r>
            <a:endParaRPr lang="en-US" dirty="0"/>
          </a:p>
          <a:p>
            <a:r>
              <a:rPr lang="en-US" dirty="0" err="1"/>
              <a:t>ViperSuiviService</a:t>
            </a:r>
            <a:endParaRPr lang="en-US" dirty="0"/>
          </a:p>
          <a:p>
            <a:r>
              <a:rPr lang="en-US" dirty="0" err="1"/>
              <a:t>ViperDetailsService</a:t>
            </a:r>
            <a:endParaRPr lang="en-US" dirty="0"/>
          </a:p>
          <a:p>
            <a:r>
              <a:rPr lang="en-US" dirty="0" err="1"/>
              <a:t>ViperHabilitationSaisieService</a:t>
            </a:r>
            <a:endParaRPr lang="en-US" dirty="0"/>
          </a:p>
          <a:p>
            <a:endParaRPr lang="en-US" dirty="0"/>
          </a:p>
          <a:p>
            <a:r>
              <a:rPr lang="en-US" dirty="0" err="1"/>
              <a:t>ViperSuiviPage</a:t>
            </a:r>
            <a:endParaRPr lang="en-US" dirty="0"/>
          </a:p>
        </p:txBody>
      </p:sp>
    </p:spTree>
    <p:extLst>
      <p:ext uri="{BB962C8B-B14F-4D97-AF65-F5344CB8AC3E}">
        <p14:creationId xmlns:p14="http://schemas.microsoft.com/office/powerpoint/2010/main" val="954816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1A692D59-7F03-45DF-AB9D-63D18CA4B064}"/>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kern="1200" cap="all" spc="100" baseline="0" dirty="0">
                <a:solidFill>
                  <a:schemeClr val="tx1">
                    <a:lumMod val="95000"/>
                    <a:lumOff val="5000"/>
                  </a:schemeClr>
                </a:solidFill>
                <a:latin typeface="+mj-lt"/>
                <a:ea typeface="+mj-ea"/>
                <a:cs typeface="+mj-cs"/>
              </a:rPr>
              <a:t>Do: utilisation des awt-react-cli</a:t>
            </a:r>
          </a:p>
        </p:txBody>
      </p:sp>
      <p:graphicFrame>
        <p:nvGraphicFramePr>
          <p:cNvPr id="3" name="Diagramme 2">
            <a:extLst>
              <a:ext uri="{FF2B5EF4-FFF2-40B4-BE49-F238E27FC236}">
                <a16:creationId xmlns:a16="http://schemas.microsoft.com/office/drawing/2014/main" id="{DD309349-714D-4307-BEE6-708AACD37239}"/>
              </a:ext>
            </a:extLst>
          </p:cNvPr>
          <p:cNvGraphicFramePr/>
          <p:nvPr>
            <p:extLst>
              <p:ext uri="{D42A27DB-BD31-4B8C-83A1-F6EECF244321}">
                <p14:modId xmlns:p14="http://schemas.microsoft.com/office/powerpoint/2010/main" val="256446012"/>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a:extLst>
              <a:ext uri="{FF2B5EF4-FFF2-40B4-BE49-F238E27FC236}">
                <a16:creationId xmlns:a16="http://schemas.microsoft.com/office/drawing/2014/main" id="{285D19A4-77B9-4DBF-8381-4BFF7F15D219}"/>
              </a:ext>
            </a:extLst>
          </p:cNvPr>
          <p:cNvSpPr txBox="1"/>
          <p:nvPr/>
        </p:nvSpPr>
        <p:spPr>
          <a:xfrm>
            <a:off x="2204698" y="6412317"/>
            <a:ext cx="7358742" cy="369332"/>
          </a:xfrm>
          <a:prstGeom prst="rect">
            <a:avLst/>
          </a:prstGeom>
          <a:noFill/>
        </p:spPr>
        <p:txBody>
          <a:bodyPr wrap="square">
            <a:spAutoFit/>
          </a:bodyPr>
          <a:lstStyle/>
          <a:p>
            <a:r>
              <a:rPr lang="en-US" dirty="0">
                <a:hlinkClick r:id="rId7"/>
              </a:rPr>
              <a:t>https://sgithub.fr.world.socgen/SocleDigitalClient/sg_npm_dgt_awt_react-cli</a:t>
            </a:r>
            <a:endParaRPr lang="en-US" dirty="0"/>
          </a:p>
        </p:txBody>
      </p:sp>
    </p:spTree>
    <p:extLst>
      <p:ext uri="{BB962C8B-B14F-4D97-AF65-F5344CB8AC3E}">
        <p14:creationId xmlns:p14="http://schemas.microsoft.com/office/powerpoint/2010/main" val="135114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57" name="Straight Connector 615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706B3FCA-189D-4EEE-B5A2-1C9DB6A412B0}"/>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Critical Rendering Path</a:t>
            </a:r>
          </a:p>
        </p:txBody>
      </p:sp>
      <p:sp useBgFill="1">
        <p:nvSpPr>
          <p:cNvPr id="6159" name="Rectangle 6158">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What is “Critical Rendering Path” in web performance | Kadiska">
            <a:extLst>
              <a:ext uri="{FF2B5EF4-FFF2-40B4-BE49-F238E27FC236}">
                <a16:creationId xmlns:a16="http://schemas.microsoft.com/office/drawing/2014/main" id="{5246563C-1B5C-45E0-8DE0-33F7E8C7C8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276" y="1173099"/>
            <a:ext cx="10917644" cy="286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09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1CE138-1BCB-49AC-A449-D5A0B58C6DD5}"/>
              </a:ext>
            </a:extLst>
          </p:cNvPr>
          <p:cNvSpPr>
            <a:spLocks noGrp="1"/>
          </p:cNvSpPr>
          <p:nvPr>
            <p:ph type="title"/>
          </p:nvPr>
        </p:nvSpPr>
        <p:spPr/>
        <p:txBody>
          <a:bodyPr/>
          <a:lstStyle/>
          <a:p>
            <a:r>
              <a:rPr lang="fr-FR" dirty="0"/>
              <a:t>Do: lire la documentation socle et suivre la check-list </a:t>
            </a:r>
            <a:r>
              <a:rPr lang="fr-FR" dirty="0" err="1"/>
              <a:t>react</a:t>
            </a:r>
            <a:endParaRPr lang="en-US" dirty="0"/>
          </a:p>
        </p:txBody>
      </p:sp>
      <p:sp>
        <p:nvSpPr>
          <p:cNvPr id="4" name="ZoneTexte 3">
            <a:extLst>
              <a:ext uri="{FF2B5EF4-FFF2-40B4-BE49-F238E27FC236}">
                <a16:creationId xmlns:a16="http://schemas.microsoft.com/office/drawing/2014/main" id="{BC9CEB4B-3E89-43E9-B3E4-D18DECAAE999}"/>
              </a:ext>
            </a:extLst>
          </p:cNvPr>
          <p:cNvSpPr txBox="1"/>
          <p:nvPr/>
        </p:nvSpPr>
        <p:spPr>
          <a:xfrm>
            <a:off x="2251165" y="6272784"/>
            <a:ext cx="7689669" cy="369332"/>
          </a:xfrm>
          <a:prstGeom prst="rect">
            <a:avLst/>
          </a:prstGeom>
          <a:noFill/>
        </p:spPr>
        <p:txBody>
          <a:bodyPr wrap="square">
            <a:spAutoFit/>
          </a:bodyPr>
          <a:lstStyle/>
          <a:p>
            <a:pPr algn="ctr"/>
            <a:r>
              <a:rPr lang="en-US" dirty="0">
                <a:hlinkClick r:id="rId2"/>
              </a:rPr>
              <a:t>http://xblocks.socgen/icd/demo/#/client/awt-v4-react-checklist.md</a:t>
            </a:r>
            <a:endParaRPr lang="en-US" dirty="0"/>
          </a:p>
        </p:txBody>
      </p:sp>
      <p:sp>
        <p:nvSpPr>
          <p:cNvPr id="5" name="ZoneTexte 4">
            <a:extLst>
              <a:ext uri="{FF2B5EF4-FFF2-40B4-BE49-F238E27FC236}">
                <a16:creationId xmlns:a16="http://schemas.microsoft.com/office/drawing/2014/main" id="{B26359D4-51D3-4D11-9212-8D329EE2FC2D}"/>
              </a:ext>
            </a:extLst>
          </p:cNvPr>
          <p:cNvSpPr txBox="1"/>
          <p:nvPr/>
        </p:nvSpPr>
        <p:spPr>
          <a:xfrm>
            <a:off x="1847047" y="3823063"/>
            <a:ext cx="8497904" cy="523220"/>
          </a:xfrm>
          <a:prstGeom prst="rect">
            <a:avLst/>
          </a:prstGeom>
          <a:noFill/>
        </p:spPr>
        <p:txBody>
          <a:bodyPr wrap="none" rtlCol="0">
            <a:spAutoFit/>
          </a:bodyPr>
          <a:lstStyle/>
          <a:p>
            <a:r>
              <a:rPr lang="fr-FR" sz="2800" dirty="0"/>
              <a:t>Vous pouvez intégrer la check-list dans vos pull </a:t>
            </a:r>
            <a:r>
              <a:rPr lang="fr-FR" sz="2800" dirty="0" err="1"/>
              <a:t>request</a:t>
            </a:r>
            <a:r>
              <a:rPr lang="fr-FR" sz="2800" dirty="0"/>
              <a:t> </a:t>
            </a:r>
            <a:r>
              <a:rPr lang="fr-FR" sz="2800" dirty="0">
                <a:sym typeface="Wingdings" panose="05000000000000000000" pitchFamily="2" charset="2"/>
              </a:rPr>
              <a:t></a:t>
            </a:r>
            <a:endParaRPr lang="en-US" sz="2800" dirty="0"/>
          </a:p>
        </p:txBody>
      </p:sp>
      <p:sp>
        <p:nvSpPr>
          <p:cNvPr id="7" name="ZoneTexte 6">
            <a:extLst>
              <a:ext uri="{FF2B5EF4-FFF2-40B4-BE49-F238E27FC236}">
                <a16:creationId xmlns:a16="http://schemas.microsoft.com/office/drawing/2014/main" id="{79A13E8A-14F1-4758-A682-3D1E7DF152E4}"/>
              </a:ext>
            </a:extLst>
          </p:cNvPr>
          <p:cNvSpPr txBox="1"/>
          <p:nvPr/>
        </p:nvSpPr>
        <p:spPr>
          <a:xfrm>
            <a:off x="1374212" y="4390592"/>
            <a:ext cx="9443574" cy="307777"/>
          </a:xfrm>
          <a:prstGeom prst="rect">
            <a:avLst/>
          </a:prstGeom>
          <a:noFill/>
        </p:spPr>
        <p:txBody>
          <a:bodyPr wrap="square">
            <a:spAutoFit/>
          </a:bodyPr>
          <a:lstStyle/>
          <a:p>
            <a:r>
              <a:rPr lang="en-US" sz="1400" dirty="0">
                <a:hlinkClick r:id="rId3"/>
              </a:rPr>
              <a:t>https://sgithub.fr.world.socgen/AppliDigitalClient/sg_npm_sgc_components-plus/blob/develop/.github/pull_request_template.md</a:t>
            </a:r>
            <a:endParaRPr lang="en-US" sz="1400" dirty="0"/>
          </a:p>
        </p:txBody>
      </p:sp>
    </p:spTree>
    <p:extLst>
      <p:ext uri="{BB962C8B-B14F-4D97-AF65-F5344CB8AC3E}">
        <p14:creationId xmlns:p14="http://schemas.microsoft.com/office/powerpoint/2010/main" val="1365456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1AE122-D7E3-4AB3-8D5E-DCF34B636198}"/>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dirty="0"/>
              <a:t>A ne pas oublier !</a:t>
            </a:r>
          </a:p>
        </p:txBody>
      </p:sp>
      <p:cxnSp>
        <p:nvCxnSpPr>
          <p:cNvPr id="53" name="Straight Connector 52">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815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0AAC93-27B1-405C-999E-7C454E0608B0}"/>
              </a:ext>
            </a:extLst>
          </p:cNvPr>
          <p:cNvSpPr>
            <a:spLocks noGrp="1"/>
          </p:cNvSpPr>
          <p:nvPr>
            <p:ph type="title"/>
          </p:nvPr>
        </p:nvSpPr>
        <p:spPr>
          <a:xfrm>
            <a:off x="1024128" y="585216"/>
            <a:ext cx="8018272" cy="1499616"/>
          </a:xfrm>
        </p:spPr>
        <p:txBody>
          <a:bodyPr>
            <a:normAutofit/>
          </a:bodyPr>
          <a:lstStyle/>
          <a:p>
            <a:r>
              <a:rPr lang="fr-FR"/>
              <a:t>Points importants</a:t>
            </a:r>
            <a:endParaRPr lang="en-US" dirty="0"/>
          </a:p>
        </p:txBody>
      </p:sp>
      <p:sp>
        <p:nvSpPr>
          <p:cNvPr id="3" name="Espace réservé du contenu 2">
            <a:extLst>
              <a:ext uri="{FF2B5EF4-FFF2-40B4-BE49-F238E27FC236}">
                <a16:creationId xmlns:a16="http://schemas.microsoft.com/office/drawing/2014/main" id="{FA91140E-D3FA-4AF2-97BB-522CC114FC84}"/>
              </a:ext>
            </a:extLst>
          </p:cNvPr>
          <p:cNvSpPr>
            <a:spLocks noGrp="1"/>
          </p:cNvSpPr>
          <p:nvPr>
            <p:ph idx="1"/>
          </p:nvPr>
        </p:nvSpPr>
        <p:spPr>
          <a:xfrm>
            <a:off x="1024128" y="2285999"/>
            <a:ext cx="8018271" cy="4306389"/>
          </a:xfrm>
        </p:spPr>
        <p:txBody>
          <a:bodyPr>
            <a:noAutofit/>
          </a:bodyPr>
          <a:lstStyle/>
          <a:p>
            <a:pPr>
              <a:buFont typeface="Wingdings" panose="05000000000000000000" pitchFamily="2" charset="2"/>
              <a:buChar char="Ø"/>
            </a:pPr>
            <a:r>
              <a:rPr lang="fr-FR" sz="1600" dirty="0"/>
              <a:t> Split des grands composants et des grands formulaires</a:t>
            </a:r>
          </a:p>
          <a:p>
            <a:pPr>
              <a:buFont typeface="Wingdings" panose="05000000000000000000" pitchFamily="2" charset="2"/>
              <a:buChar char="Ø"/>
            </a:pPr>
            <a:r>
              <a:rPr lang="fr-FR" sz="1600" dirty="0"/>
              <a:t> Abstraction progressive : page =&gt; </a:t>
            </a:r>
            <a:r>
              <a:rPr lang="fr-FR" sz="1600" dirty="0" err="1"/>
              <a:t>view</a:t>
            </a:r>
            <a:r>
              <a:rPr lang="fr-FR" sz="1600" dirty="0"/>
              <a:t> =&gt; reste</a:t>
            </a:r>
          </a:p>
          <a:p>
            <a:pPr>
              <a:buFont typeface="Wingdings" panose="05000000000000000000" pitchFamily="2" charset="2"/>
              <a:buChar char="Ø"/>
            </a:pPr>
            <a:r>
              <a:rPr lang="fr-FR" sz="1600" dirty="0"/>
              <a:t> Opportunités pour introduire Suspense &amp; </a:t>
            </a:r>
            <a:r>
              <a:rPr lang="fr-FR" sz="1600" dirty="0" err="1"/>
              <a:t>Lazy</a:t>
            </a:r>
            <a:endParaRPr lang="fr-FR" sz="1600" dirty="0"/>
          </a:p>
          <a:p>
            <a:pPr>
              <a:buFont typeface="Wingdings" panose="05000000000000000000" pitchFamily="2" charset="2"/>
              <a:buChar char="Ø"/>
            </a:pPr>
            <a:r>
              <a:rPr lang="fr-FR" sz="1600" dirty="0"/>
              <a:t> Localisation du state au niveau des composants (éviter le state dans la page)</a:t>
            </a:r>
          </a:p>
          <a:p>
            <a:pPr>
              <a:buFont typeface="Wingdings" panose="05000000000000000000" pitchFamily="2" charset="2"/>
              <a:buChar char="Ø"/>
            </a:pPr>
            <a:r>
              <a:rPr lang="fr-FR" sz="1600" dirty="0"/>
              <a:t> Clean des </a:t>
            </a:r>
            <a:r>
              <a:rPr lang="fr-FR" sz="1600" dirty="0" err="1"/>
              <a:t>effects</a:t>
            </a:r>
            <a:r>
              <a:rPr lang="fr-FR" sz="1600" dirty="0"/>
              <a:t> (</a:t>
            </a:r>
            <a:r>
              <a:rPr lang="fr-FR" sz="1600" dirty="0" err="1"/>
              <a:t>timer</a:t>
            </a:r>
            <a:r>
              <a:rPr lang="fr-FR" sz="1600" dirty="0"/>
              <a:t>, </a:t>
            </a:r>
            <a:r>
              <a:rPr lang="fr-FR" sz="1600" dirty="0" err="1"/>
              <a:t>interval</a:t>
            </a:r>
            <a:r>
              <a:rPr lang="fr-FR" sz="1600" dirty="0"/>
              <a:t>, </a:t>
            </a:r>
            <a:r>
              <a:rPr lang="fr-FR" sz="1600" dirty="0" err="1"/>
              <a:t>event</a:t>
            </a:r>
            <a:r>
              <a:rPr lang="fr-FR" sz="1600" dirty="0"/>
              <a:t> </a:t>
            </a:r>
            <a:r>
              <a:rPr lang="fr-FR" sz="1600" dirty="0" err="1"/>
              <a:t>listeners</a:t>
            </a:r>
            <a:r>
              <a:rPr lang="fr-FR" sz="1600" dirty="0"/>
              <a:t>)</a:t>
            </a:r>
          </a:p>
          <a:p>
            <a:pPr>
              <a:buFont typeface="Wingdings" panose="05000000000000000000" pitchFamily="2" charset="2"/>
              <a:buChar char="Ø"/>
            </a:pPr>
            <a:r>
              <a:rPr lang="fr-FR" sz="1600" dirty="0"/>
              <a:t> Les appels </a:t>
            </a:r>
            <a:r>
              <a:rPr lang="fr-FR" sz="1600" dirty="0" err="1"/>
              <a:t>Async</a:t>
            </a:r>
            <a:r>
              <a:rPr lang="fr-FR" sz="1600" dirty="0"/>
              <a:t> doivent se faire via </a:t>
            </a:r>
            <a:r>
              <a:rPr lang="fr-FR" sz="1600" dirty="0" err="1"/>
              <a:t>Redux</a:t>
            </a:r>
            <a:r>
              <a:rPr lang="fr-FR" sz="1600" dirty="0"/>
              <a:t> et Saga</a:t>
            </a:r>
          </a:p>
          <a:p>
            <a:pPr>
              <a:buFont typeface="Wingdings" panose="05000000000000000000" pitchFamily="2" charset="2"/>
              <a:buChar char="Ø"/>
            </a:pPr>
            <a:r>
              <a:rPr lang="fr-FR" sz="1600" dirty="0"/>
              <a:t> Formulaire: </a:t>
            </a:r>
            <a:r>
              <a:rPr lang="fr-FR" sz="1600" dirty="0" err="1"/>
              <a:t>useState</a:t>
            </a:r>
            <a:r>
              <a:rPr lang="fr-FR" sz="1600" dirty="0"/>
              <a:t> vs </a:t>
            </a:r>
            <a:r>
              <a:rPr lang="fr-FR" sz="1600" dirty="0" err="1"/>
              <a:t>Formik</a:t>
            </a:r>
            <a:endParaRPr lang="fr-FR" sz="1600" dirty="0"/>
          </a:p>
          <a:p>
            <a:pPr>
              <a:buFont typeface="Wingdings" panose="05000000000000000000" pitchFamily="2" charset="2"/>
              <a:buChar char="Ø"/>
            </a:pPr>
            <a:r>
              <a:rPr lang="fr-FR" sz="1600" dirty="0"/>
              <a:t> Formulaire: sauvegarde des étapes intermédiaires dans le cache BFF</a:t>
            </a:r>
          </a:p>
          <a:p>
            <a:pPr>
              <a:buFont typeface="Wingdings" panose="05000000000000000000" pitchFamily="2" charset="2"/>
              <a:buChar char="Ø"/>
            </a:pPr>
            <a:r>
              <a:rPr lang="fr-FR" sz="1600" dirty="0"/>
              <a:t> Bonnes pratiques </a:t>
            </a:r>
            <a:r>
              <a:rPr lang="fr-FR" sz="1600" dirty="0" err="1"/>
              <a:t>React</a:t>
            </a:r>
            <a:endParaRPr lang="fr-FR" sz="1600" dirty="0"/>
          </a:p>
          <a:p>
            <a:pPr>
              <a:buFont typeface="Wingdings" panose="05000000000000000000" pitchFamily="2" charset="2"/>
              <a:buChar char="Ø"/>
            </a:pPr>
            <a:r>
              <a:rPr lang="fr-FR" sz="1600" dirty="0"/>
              <a:t> Don’t </a:t>
            </a:r>
            <a:r>
              <a:rPr lang="fr-FR" sz="1600" dirty="0" err="1"/>
              <a:t>Touch</a:t>
            </a:r>
            <a:r>
              <a:rPr lang="fr-FR" sz="1600" dirty="0"/>
              <a:t> The DOM</a:t>
            </a:r>
          </a:p>
          <a:p>
            <a:pPr>
              <a:buFont typeface="Wingdings" panose="05000000000000000000" pitchFamily="2" charset="2"/>
              <a:buChar char="Ø"/>
            </a:pPr>
            <a:r>
              <a:rPr lang="fr-FR" sz="1600" dirty="0"/>
              <a:t> Qualité du code</a:t>
            </a:r>
            <a:endParaRPr lang="en-US" sz="1600"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119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2" name="Rectangle 3154">
            <a:extLst>
              <a:ext uri="{FF2B5EF4-FFF2-40B4-BE49-F238E27FC236}">
                <a16:creationId xmlns:a16="http://schemas.microsoft.com/office/drawing/2014/main" id="{3CAF01F4-43BC-4C8D-B3E7-889AD234B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57" name="Oval 5">
            <a:extLst>
              <a:ext uri="{FF2B5EF4-FFF2-40B4-BE49-F238E27FC236}">
                <a16:creationId xmlns:a16="http://schemas.microsoft.com/office/drawing/2014/main" id="{06CA1EFD-9858-44D0-91BA-87238CF94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59" name="Straight Connector 3158">
            <a:extLst>
              <a:ext uri="{FF2B5EF4-FFF2-40B4-BE49-F238E27FC236}">
                <a16:creationId xmlns:a16="http://schemas.microsoft.com/office/drawing/2014/main" id="{D35323DC-C2C7-41A7-92D3-2AF72E7E9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161" name="Rectangle 3160">
            <a:extLst>
              <a:ext uri="{FF2B5EF4-FFF2-40B4-BE49-F238E27FC236}">
                <a16:creationId xmlns:a16="http://schemas.microsoft.com/office/drawing/2014/main" id="{8075DF9C-FBFA-4852-9E97-463CCCDEE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3" name="Rectangle 3162">
            <a:extLst>
              <a:ext uri="{FF2B5EF4-FFF2-40B4-BE49-F238E27FC236}">
                <a16:creationId xmlns:a16="http://schemas.microsoft.com/office/drawing/2014/main" id="{EE8C26B4-C16C-4C86-8146-C48FAC987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44B863E-AB96-45E4-B576-9C262399745E}"/>
              </a:ext>
            </a:extLst>
          </p:cNvPr>
          <p:cNvSpPr>
            <a:spLocks noGrp="1"/>
          </p:cNvSpPr>
          <p:nvPr>
            <p:ph type="title"/>
          </p:nvPr>
        </p:nvSpPr>
        <p:spPr>
          <a:xfrm>
            <a:off x="457200" y="640080"/>
            <a:ext cx="3185917" cy="3034857"/>
          </a:xfrm>
        </p:spPr>
        <p:txBody>
          <a:bodyPr vert="horz" lIns="91440" tIns="45720" rIns="91440" bIns="45720" rtlCol="0" anchor="b">
            <a:normAutofit/>
          </a:bodyPr>
          <a:lstStyle/>
          <a:p>
            <a:pPr algn="r"/>
            <a:r>
              <a:rPr lang="en-US" sz="4400" spc="200" dirty="0">
                <a:solidFill>
                  <a:srgbClr val="FFFFFF"/>
                </a:solidFill>
              </a:rPr>
              <a:t>tips</a:t>
            </a:r>
          </a:p>
        </p:txBody>
      </p:sp>
      <p:sp>
        <p:nvSpPr>
          <p:cNvPr id="3" name="Espace réservé du texte 2">
            <a:extLst>
              <a:ext uri="{FF2B5EF4-FFF2-40B4-BE49-F238E27FC236}">
                <a16:creationId xmlns:a16="http://schemas.microsoft.com/office/drawing/2014/main" id="{CC9934C0-3D36-4270-8EFC-C152227C1C6A}"/>
              </a:ext>
            </a:extLst>
          </p:cNvPr>
          <p:cNvSpPr>
            <a:spLocks noGrp="1"/>
          </p:cNvSpPr>
          <p:nvPr>
            <p:ph type="body" sz="half" idx="2"/>
          </p:nvPr>
        </p:nvSpPr>
        <p:spPr>
          <a:xfrm>
            <a:off x="638921" y="3849539"/>
            <a:ext cx="3004195" cy="2359417"/>
          </a:xfrm>
        </p:spPr>
        <p:txBody>
          <a:bodyPr vert="horz" lIns="91440" tIns="45720" rIns="91440" bIns="45720" rtlCol="0" anchor="t">
            <a:normAutofit/>
          </a:bodyPr>
          <a:lstStyle/>
          <a:p>
            <a:pPr algn="r">
              <a:lnSpc>
                <a:spcPct val="100000"/>
              </a:lnSpc>
              <a:spcBef>
                <a:spcPts val="0"/>
              </a:spcBef>
            </a:pPr>
            <a:r>
              <a:rPr lang="fr-FR" sz="1600" cap="all" dirty="0">
                <a:solidFill>
                  <a:srgbClr val="FFFFFF"/>
                </a:solidFill>
              </a:rPr>
              <a:t>avancement incrémental</a:t>
            </a:r>
            <a:endParaRPr lang="en-US" sz="1600" cap="all" dirty="0">
              <a:solidFill>
                <a:srgbClr val="FFFFFF"/>
              </a:solidFill>
            </a:endParaRPr>
          </a:p>
        </p:txBody>
      </p:sp>
      <p:cxnSp>
        <p:nvCxnSpPr>
          <p:cNvPr id="3165" name="Straight Connector 3164">
            <a:extLst>
              <a:ext uri="{FF2B5EF4-FFF2-40B4-BE49-F238E27FC236}">
                <a16:creationId xmlns:a16="http://schemas.microsoft.com/office/drawing/2014/main" id="{C7451CD4-E661-4A39-B545-79A6C6273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5" name="Diagramme 14">
            <a:extLst>
              <a:ext uri="{FF2B5EF4-FFF2-40B4-BE49-F238E27FC236}">
                <a16:creationId xmlns:a16="http://schemas.microsoft.com/office/drawing/2014/main" id="{A052BB14-E399-41E1-88AE-6D0A5E2130AC}"/>
              </a:ext>
            </a:extLst>
          </p:cNvPr>
          <p:cNvGraphicFramePr/>
          <p:nvPr>
            <p:extLst>
              <p:ext uri="{D42A27DB-BD31-4B8C-83A1-F6EECF244321}">
                <p14:modId xmlns:p14="http://schemas.microsoft.com/office/powerpoint/2010/main" val="833002378"/>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4029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2" name="Rectangle 3154">
            <a:extLst>
              <a:ext uri="{FF2B5EF4-FFF2-40B4-BE49-F238E27FC236}">
                <a16:creationId xmlns:a16="http://schemas.microsoft.com/office/drawing/2014/main" id="{3CAF01F4-43BC-4C8D-B3E7-889AD234B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57" name="Oval 5">
            <a:extLst>
              <a:ext uri="{FF2B5EF4-FFF2-40B4-BE49-F238E27FC236}">
                <a16:creationId xmlns:a16="http://schemas.microsoft.com/office/drawing/2014/main" id="{06CA1EFD-9858-44D0-91BA-87238CF94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59" name="Straight Connector 3158">
            <a:extLst>
              <a:ext uri="{FF2B5EF4-FFF2-40B4-BE49-F238E27FC236}">
                <a16:creationId xmlns:a16="http://schemas.microsoft.com/office/drawing/2014/main" id="{D35323DC-C2C7-41A7-92D3-2AF72E7E9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161" name="Rectangle 3160">
            <a:extLst>
              <a:ext uri="{FF2B5EF4-FFF2-40B4-BE49-F238E27FC236}">
                <a16:creationId xmlns:a16="http://schemas.microsoft.com/office/drawing/2014/main" id="{8075DF9C-FBFA-4852-9E97-463CCCDEE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3" name="Rectangle 3162">
            <a:extLst>
              <a:ext uri="{FF2B5EF4-FFF2-40B4-BE49-F238E27FC236}">
                <a16:creationId xmlns:a16="http://schemas.microsoft.com/office/drawing/2014/main" id="{EE8C26B4-C16C-4C86-8146-C48FAC987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44B863E-AB96-45E4-B576-9C262399745E}"/>
              </a:ext>
            </a:extLst>
          </p:cNvPr>
          <p:cNvSpPr>
            <a:spLocks noGrp="1"/>
          </p:cNvSpPr>
          <p:nvPr>
            <p:ph type="title"/>
          </p:nvPr>
        </p:nvSpPr>
        <p:spPr>
          <a:xfrm>
            <a:off x="457200" y="640080"/>
            <a:ext cx="3185917" cy="3034857"/>
          </a:xfrm>
        </p:spPr>
        <p:txBody>
          <a:bodyPr vert="horz" lIns="91440" tIns="45720" rIns="91440" bIns="45720" rtlCol="0" anchor="b">
            <a:normAutofit/>
          </a:bodyPr>
          <a:lstStyle/>
          <a:p>
            <a:pPr algn="r"/>
            <a:r>
              <a:rPr lang="en-US" sz="4400" spc="200" dirty="0">
                <a:solidFill>
                  <a:srgbClr val="FFFFFF"/>
                </a:solidFill>
              </a:rPr>
              <a:t>Bonne pratique</a:t>
            </a:r>
          </a:p>
        </p:txBody>
      </p:sp>
      <p:sp>
        <p:nvSpPr>
          <p:cNvPr id="3" name="Espace réservé du texte 2">
            <a:extLst>
              <a:ext uri="{FF2B5EF4-FFF2-40B4-BE49-F238E27FC236}">
                <a16:creationId xmlns:a16="http://schemas.microsoft.com/office/drawing/2014/main" id="{CC9934C0-3D36-4270-8EFC-C152227C1C6A}"/>
              </a:ext>
            </a:extLst>
          </p:cNvPr>
          <p:cNvSpPr>
            <a:spLocks noGrp="1"/>
          </p:cNvSpPr>
          <p:nvPr>
            <p:ph type="body" sz="half" idx="2"/>
          </p:nvPr>
        </p:nvSpPr>
        <p:spPr>
          <a:xfrm>
            <a:off x="638921" y="3849539"/>
            <a:ext cx="3004195" cy="2359417"/>
          </a:xfrm>
        </p:spPr>
        <p:txBody>
          <a:bodyPr vert="horz" lIns="91440" tIns="45720" rIns="91440" bIns="45720" rtlCol="0" anchor="t">
            <a:normAutofit/>
          </a:bodyPr>
          <a:lstStyle/>
          <a:p>
            <a:pPr algn="r">
              <a:lnSpc>
                <a:spcPct val="100000"/>
              </a:lnSpc>
              <a:spcBef>
                <a:spcPts val="0"/>
              </a:spcBef>
            </a:pPr>
            <a:r>
              <a:rPr lang="fr-FR" sz="1600" cap="all" dirty="0">
                <a:solidFill>
                  <a:srgbClr val="FFFFFF"/>
                </a:solidFill>
              </a:rPr>
              <a:t>amélioration incrémental</a:t>
            </a:r>
            <a:endParaRPr lang="en-US" sz="1600" cap="all" dirty="0">
              <a:solidFill>
                <a:srgbClr val="FFFFFF"/>
              </a:solidFill>
            </a:endParaRPr>
          </a:p>
        </p:txBody>
      </p:sp>
      <p:cxnSp>
        <p:nvCxnSpPr>
          <p:cNvPr id="3165" name="Straight Connector 3164">
            <a:extLst>
              <a:ext uri="{FF2B5EF4-FFF2-40B4-BE49-F238E27FC236}">
                <a16:creationId xmlns:a16="http://schemas.microsoft.com/office/drawing/2014/main" id="{C7451CD4-E661-4A39-B545-79A6C6273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4" name="Diagramme 3">
            <a:extLst>
              <a:ext uri="{FF2B5EF4-FFF2-40B4-BE49-F238E27FC236}">
                <a16:creationId xmlns:a16="http://schemas.microsoft.com/office/drawing/2014/main" id="{60413829-154F-4D23-A2C2-E1A699FEA85A}"/>
              </a:ext>
            </a:extLst>
          </p:cNvPr>
          <p:cNvGraphicFramePr/>
          <p:nvPr>
            <p:extLst>
              <p:ext uri="{D42A27DB-BD31-4B8C-83A1-F6EECF244321}">
                <p14:modId xmlns:p14="http://schemas.microsoft.com/office/powerpoint/2010/main" val="1434337508"/>
              </p:ext>
            </p:extLst>
          </p:nvPr>
        </p:nvGraphicFramePr>
        <p:xfrm>
          <a:off x="4160210" y="960623"/>
          <a:ext cx="7837712" cy="4936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7173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2" name="Rectangle 3154">
            <a:extLst>
              <a:ext uri="{FF2B5EF4-FFF2-40B4-BE49-F238E27FC236}">
                <a16:creationId xmlns:a16="http://schemas.microsoft.com/office/drawing/2014/main" id="{3CAF01F4-43BC-4C8D-B3E7-889AD234B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57" name="Oval 5">
            <a:extLst>
              <a:ext uri="{FF2B5EF4-FFF2-40B4-BE49-F238E27FC236}">
                <a16:creationId xmlns:a16="http://schemas.microsoft.com/office/drawing/2014/main" id="{06CA1EFD-9858-44D0-91BA-87238CF94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59" name="Straight Connector 3158">
            <a:extLst>
              <a:ext uri="{FF2B5EF4-FFF2-40B4-BE49-F238E27FC236}">
                <a16:creationId xmlns:a16="http://schemas.microsoft.com/office/drawing/2014/main" id="{D35323DC-C2C7-41A7-92D3-2AF72E7E9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161" name="Rectangle 3160">
            <a:extLst>
              <a:ext uri="{FF2B5EF4-FFF2-40B4-BE49-F238E27FC236}">
                <a16:creationId xmlns:a16="http://schemas.microsoft.com/office/drawing/2014/main" id="{8075DF9C-FBFA-4852-9E97-463CCCDEE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3" name="Rectangle 3162">
            <a:extLst>
              <a:ext uri="{FF2B5EF4-FFF2-40B4-BE49-F238E27FC236}">
                <a16:creationId xmlns:a16="http://schemas.microsoft.com/office/drawing/2014/main" id="{EE8C26B4-C16C-4C86-8146-C48FAC987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44B863E-AB96-45E4-B576-9C262399745E}"/>
              </a:ext>
            </a:extLst>
          </p:cNvPr>
          <p:cNvSpPr>
            <a:spLocks noGrp="1"/>
          </p:cNvSpPr>
          <p:nvPr>
            <p:ph type="title"/>
          </p:nvPr>
        </p:nvSpPr>
        <p:spPr>
          <a:xfrm>
            <a:off x="313510" y="640080"/>
            <a:ext cx="3329608" cy="3034857"/>
          </a:xfrm>
        </p:spPr>
        <p:txBody>
          <a:bodyPr vert="horz" lIns="91440" tIns="45720" rIns="91440" bIns="45720" rtlCol="0" anchor="b">
            <a:normAutofit/>
          </a:bodyPr>
          <a:lstStyle/>
          <a:p>
            <a:pPr algn="r"/>
            <a:r>
              <a:rPr lang="en-US" sz="4400" spc="200" dirty="0">
                <a:solidFill>
                  <a:srgbClr val="FFFFFF"/>
                </a:solidFill>
              </a:rPr>
              <a:t>bonus</a:t>
            </a:r>
          </a:p>
        </p:txBody>
      </p:sp>
      <p:sp>
        <p:nvSpPr>
          <p:cNvPr id="3" name="Espace réservé du texte 2">
            <a:extLst>
              <a:ext uri="{FF2B5EF4-FFF2-40B4-BE49-F238E27FC236}">
                <a16:creationId xmlns:a16="http://schemas.microsoft.com/office/drawing/2014/main" id="{CC9934C0-3D36-4270-8EFC-C152227C1C6A}"/>
              </a:ext>
            </a:extLst>
          </p:cNvPr>
          <p:cNvSpPr>
            <a:spLocks noGrp="1"/>
          </p:cNvSpPr>
          <p:nvPr>
            <p:ph type="body" sz="half" idx="2"/>
          </p:nvPr>
        </p:nvSpPr>
        <p:spPr>
          <a:xfrm>
            <a:off x="638921" y="3849539"/>
            <a:ext cx="3004195" cy="2359417"/>
          </a:xfrm>
        </p:spPr>
        <p:txBody>
          <a:bodyPr vert="horz" lIns="91440" tIns="45720" rIns="91440" bIns="45720" rtlCol="0" anchor="t">
            <a:normAutofit/>
          </a:bodyPr>
          <a:lstStyle/>
          <a:p>
            <a:pPr algn="r">
              <a:lnSpc>
                <a:spcPct val="100000"/>
              </a:lnSpc>
              <a:spcBef>
                <a:spcPts val="0"/>
              </a:spcBef>
            </a:pPr>
            <a:r>
              <a:rPr lang="fr-FR" sz="1600" cap="all" dirty="0">
                <a:solidFill>
                  <a:srgbClr val="FFFFFF"/>
                </a:solidFill>
              </a:rPr>
              <a:t>Charte de développement</a:t>
            </a:r>
            <a:endParaRPr lang="en-US" sz="1600" cap="all" dirty="0">
              <a:solidFill>
                <a:srgbClr val="FFFFFF"/>
              </a:solidFill>
            </a:endParaRPr>
          </a:p>
        </p:txBody>
      </p:sp>
      <p:cxnSp>
        <p:nvCxnSpPr>
          <p:cNvPr id="3165" name="Straight Connector 3164">
            <a:extLst>
              <a:ext uri="{FF2B5EF4-FFF2-40B4-BE49-F238E27FC236}">
                <a16:creationId xmlns:a16="http://schemas.microsoft.com/office/drawing/2014/main" id="{C7451CD4-E661-4A39-B545-79A6C6273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Diagramme 4">
            <a:extLst>
              <a:ext uri="{FF2B5EF4-FFF2-40B4-BE49-F238E27FC236}">
                <a16:creationId xmlns:a16="http://schemas.microsoft.com/office/drawing/2014/main" id="{1D59B628-5AD1-4FA0-B4CD-1185DA7544DB}"/>
              </a:ext>
            </a:extLst>
          </p:cNvPr>
          <p:cNvGraphicFramePr/>
          <p:nvPr>
            <p:extLst>
              <p:ext uri="{D42A27DB-BD31-4B8C-83A1-F6EECF244321}">
                <p14:modId xmlns:p14="http://schemas.microsoft.com/office/powerpoint/2010/main" val="763655015"/>
              </p:ext>
            </p:extLst>
          </p:nvPr>
        </p:nvGraphicFramePr>
        <p:xfrm>
          <a:off x="4015066" y="79028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6708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p:nvSpPr>
          <p:cNvPr id="6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0"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13">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17">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FF36B64-6DD6-4D50-A6B8-C25192432193}"/>
              </a:ext>
            </a:extLst>
          </p:cNvPr>
          <p:cNvSpPr>
            <a:spLocks noGrp="1"/>
          </p:cNvSpPr>
          <p:nvPr>
            <p:ph type="title"/>
          </p:nvPr>
        </p:nvSpPr>
        <p:spPr>
          <a:xfrm>
            <a:off x="4713224" y="1105351"/>
            <a:ext cx="6353967" cy="3023981"/>
          </a:xfrm>
        </p:spPr>
        <p:txBody>
          <a:bodyPr vert="horz" lIns="91440" tIns="45720" rIns="91440" bIns="45720" rtlCol="0" anchor="b">
            <a:normAutofit/>
          </a:bodyPr>
          <a:lstStyle/>
          <a:p>
            <a:pPr algn="l"/>
            <a:r>
              <a:rPr lang="en-US" sz="4800">
                <a:solidFill>
                  <a:srgbClr val="FFFFFF"/>
                </a:solidFill>
              </a:rPr>
              <a:t>Merci beaucoup !</a:t>
            </a:r>
          </a:p>
        </p:txBody>
      </p:sp>
      <p:sp>
        <p:nvSpPr>
          <p:cNvPr id="3" name="Espace réservé du texte 2">
            <a:extLst>
              <a:ext uri="{FF2B5EF4-FFF2-40B4-BE49-F238E27FC236}">
                <a16:creationId xmlns:a16="http://schemas.microsoft.com/office/drawing/2014/main" id="{45C62437-C3B4-4E0A-85AC-1F1187B356E9}"/>
              </a:ext>
            </a:extLst>
          </p:cNvPr>
          <p:cNvSpPr>
            <a:spLocks noGrp="1"/>
          </p:cNvSpPr>
          <p:nvPr>
            <p:ph type="body" idx="1"/>
          </p:nvPr>
        </p:nvSpPr>
        <p:spPr>
          <a:xfrm>
            <a:off x="4713224" y="4297556"/>
            <a:ext cx="6353968" cy="1433391"/>
          </a:xfrm>
        </p:spPr>
        <p:txBody>
          <a:bodyPr vert="horz" lIns="91440" tIns="45720" rIns="91440" bIns="45720" rtlCol="0" anchor="t">
            <a:normAutofit/>
          </a:bodyPr>
          <a:lstStyle/>
          <a:p>
            <a:r>
              <a:rPr lang="en-US">
                <a:solidFill>
                  <a:srgbClr val="FFFFFF"/>
                </a:solidFill>
              </a:rPr>
              <a:t>A vous de jouer maintenant !</a:t>
            </a:r>
          </a:p>
        </p:txBody>
      </p:sp>
      <p:cxnSp>
        <p:nvCxnSpPr>
          <p:cNvPr id="74" name="Straight Connector 19">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75" name="Rectangle 21">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9701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E9DA7-7F8B-4C4B-ABC8-91303A6A6377}"/>
              </a:ext>
            </a:extLst>
          </p:cNvPr>
          <p:cNvSpPr>
            <a:spLocks noGrp="1"/>
          </p:cNvSpPr>
          <p:nvPr>
            <p:ph type="title"/>
          </p:nvPr>
        </p:nvSpPr>
        <p:spPr/>
        <p:txBody>
          <a:bodyPr/>
          <a:lstStyle/>
          <a:p>
            <a:r>
              <a:rPr lang="fr-FR" dirty="0"/>
              <a:t>Architecture de chrome</a:t>
            </a:r>
            <a:endParaRPr lang="en-US" dirty="0"/>
          </a:p>
        </p:txBody>
      </p:sp>
      <p:pic>
        <p:nvPicPr>
          <p:cNvPr id="3" name="Image 2">
            <a:extLst>
              <a:ext uri="{FF2B5EF4-FFF2-40B4-BE49-F238E27FC236}">
                <a16:creationId xmlns:a16="http://schemas.microsoft.com/office/drawing/2014/main" id="{F3FA1CDB-CB5B-4084-AD01-6D2FCC5A1020}"/>
              </a:ext>
            </a:extLst>
          </p:cNvPr>
          <p:cNvPicPr>
            <a:picLocks noChangeAspect="1"/>
          </p:cNvPicPr>
          <p:nvPr/>
        </p:nvPicPr>
        <p:blipFill>
          <a:blip r:embed="rId2"/>
          <a:stretch>
            <a:fillRect/>
          </a:stretch>
        </p:blipFill>
        <p:spPr>
          <a:xfrm>
            <a:off x="214505" y="2441591"/>
            <a:ext cx="4790378" cy="3621826"/>
          </a:xfrm>
          <a:prstGeom prst="rect">
            <a:avLst/>
          </a:prstGeom>
        </p:spPr>
      </p:pic>
      <p:sp>
        <p:nvSpPr>
          <p:cNvPr id="4" name="Rectangle 3">
            <a:extLst>
              <a:ext uri="{FF2B5EF4-FFF2-40B4-BE49-F238E27FC236}">
                <a16:creationId xmlns:a16="http://schemas.microsoft.com/office/drawing/2014/main" id="{7E845243-BF87-4DB5-B539-EAB23B685DD2}"/>
              </a:ext>
            </a:extLst>
          </p:cNvPr>
          <p:cNvSpPr/>
          <p:nvPr/>
        </p:nvSpPr>
        <p:spPr>
          <a:xfrm>
            <a:off x="1382868" y="5275532"/>
            <a:ext cx="1137765" cy="886480"/>
          </a:xfrm>
          <a:prstGeom prst="rect">
            <a:avLst/>
          </a:prstGeom>
          <a:noFill/>
          <a:ln>
            <a:solidFill>
              <a:srgbClr val="1792F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Google Shape;146;p21">
            <a:extLst>
              <a:ext uri="{FF2B5EF4-FFF2-40B4-BE49-F238E27FC236}">
                <a16:creationId xmlns:a16="http://schemas.microsoft.com/office/drawing/2014/main" id="{AD199FC2-1D52-4B26-8EB3-10A120C0E17C}"/>
              </a:ext>
            </a:extLst>
          </p:cNvPr>
          <p:cNvPicPr preferRelativeResize="0"/>
          <p:nvPr/>
        </p:nvPicPr>
        <p:blipFill>
          <a:blip r:embed="rId3">
            <a:alphaModFix/>
          </a:blip>
          <a:stretch>
            <a:fillRect/>
          </a:stretch>
        </p:blipFill>
        <p:spPr>
          <a:xfrm>
            <a:off x="5004883" y="2483471"/>
            <a:ext cx="6647938" cy="3538066"/>
          </a:xfrm>
          <a:prstGeom prst="rect">
            <a:avLst/>
          </a:prstGeom>
          <a:noFill/>
          <a:ln>
            <a:noFill/>
          </a:ln>
        </p:spPr>
      </p:pic>
      <p:sp>
        <p:nvSpPr>
          <p:cNvPr id="6" name="ZoneTexte 5">
            <a:extLst>
              <a:ext uri="{FF2B5EF4-FFF2-40B4-BE49-F238E27FC236}">
                <a16:creationId xmlns:a16="http://schemas.microsoft.com/office/drawing/2014/main" id="{0F66A279-D6D6-41D3-8427-AD39B2C44F99}"/>
              </a:ext>
            </a:extLst>
          </p:cNvPr>
          <p:cNvSpPr txBox="1"/>
          <p:nvPr/>
        </p:nvSpPr>
        <p:spPr>
          <a:xfrm>
            <a:off x="7530396" y="6235510"/>
            <a:ext cx="1596912" cy="369332"/>
          </a:xfrm>
          <a:prstGeom prst="rect">
            <a:avLst/>
          </a:prstGeom>
          <a:noFill/>
        </p:spPr>
        <p:txBody>
          <a:bodyPr wrap="none" rtlCol="0">
            <a:spAutoFit/>
          </a:bodyPr>
          <a:lstStyle/>
          <a:p>
            <a:r>
              <a:rPr lang="fr-FR" dirty="0"/>
              <a:t>V8: Just In Time</a:t>
            </a:r>
            <a:endParaRPr lang="en-US" dirty="0"/>
          </a:p>
        </p:txBody>
      </p:sp>
    </p:spTree>
    <p:extLst>
      <p:ext uri="{BB962C8B-B14F-4D97-AF65-F5344CB8AC3E}">
        <p14:creationId xmlns:p14="http://schemas.microsoft.com/office/powerpoint/2010/main" val="1902928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E9DA7-7F8B-4C4B-ABC8-91303A6A6377}"/>
              </a:ext>
            </a:extLst>
          </p:cNvPr>
          <p:cNvSpPr>
            <a:spLocks noGrp="1"/>
          </p:cNvSpPr>
          <p:nvPr>
            <p:ph type="title"/>
          </p:nvPr>
        </p:nvSpPr>
        <p:spPr/>
        <p:txBody>
          <a:bodyPr/>
          <a:lstStyle/>
          <a:p>
            <a:r>
              <a:rPr lang="fr-FR" dirty="0"/>
              <a:t>Architecture de </a:t>
            </a:r>
            <a:r>
              <a:rPr lang="fr-FR" dirty="0" err="1"/>
              <a:t>firefox</a:t>
            </a:r>
            <a:endParaRPr lang="en-US" dirty="0"/>
          </a:p>
        </p:txBody>
      </p:sp>
      <p:pic>
        <p:nvPicPr>
          <p:cNvPr id="3" name="Picture 2" descr="Browser Architecture | SENG 130">
            <a:extLst>
              <a:ext uri="{FF2B5EF4-FFF2-40B4-BE49-F238E27FC236}">
                <a16:creationId xmlns:a16="http://schemas.microsoft.com/office/drawing/2014/main" id="{3DE81C5A-53DD-4913-92F4-AF09D715E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87" y="2377059"/>
            <a:ext cx="5238750" cy="3895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rchitecture of the Firefox Gecko Engine.">
            <a:extLst>
              <a:ext uri="{FF2B5EF4-FFF2-40B4-BE49-F238E27FC236}">
                <a16:creationId xmlns:a16="http://schemas.microsoft.com/office/drawing/2014/main" id="{7D16137A-20F9-45C7-824B-54BC343F5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450" y="2665377"/>
            <a:ext cx="6348864" cy="292427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5E1275AF-B26B-4B04-83D4-35969211A986}"/>
              </a:ext>
            </a:extLst>
          </p:cNvPr>
          <p:cNvSpPr txBox="1"/>
          <p:nvPr/>
        </p:nvSpPr>
        <p:spPr>
          <a:xfrm>
            <a:off x="7550087" y="6170196"/>
            <a:ext cx="2719591" cy="369332"/>
          </a:xfrm>
          <a:prstGeom prst="rect">
            <a:avLst/>
          </a:prstGeom>
          <a:noFill/>
        </p:spPr>
        <p:txBody>
          <a:bodyPr wrap="none" rtlCol="0">
            <a:spAutoFit/>
          </a:bodyPr>
          <a:lstStyle/>
          <a:p>
            <a:r>
              <a:rPr lang="fr-FR" dirty="0"/>
              <a:t>Spider Monkey: Just In Time</a:t>
            </a:r>
            <a:endParaRPr lang="en-US" dirty="0"/>
          </a:p>
        </p:txBody>
      </p:sp>
    </p:spTree>
    <p:extLst>
      <p:ext uri="{BB962C8B-B14F-4D97-AF65-F5344CB8AC3E}">
        <p14:creationId xmlns:p14="http://schemas.microsoft.com/office/powerpoint/2010/main" val="2211888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79252D-A27C-4F57-B7D8-235DF11340C0}"/>
              </a:ext>
            </a:extLst>
          </p:cNvPr>
          <p:cNvSpPr>
            <a:spLocks noGrp="1"/>
          </p:cNvSpPr>
          <p:nvPr>
            <p:ph type="title"/>
          </p:nvPr>
        </p:nvSpPr>
        <p:spPr/>
        <p:txBody>
          <a:bodyPr/>
          <a:lstStyle/>
          <a:p>
            <a:r>
              <a:rPr lang="fr-FR" dirty="0"/>
              <a:t>Architecture généralisée d’un browser</a:t>
            </a:r>
            <a:endParaRPr lang="en-US" dirty="0"/>
          </a:p>
        </p:txBody>
      </p:sp>
      <p:pic>
        <p:nvPicPr>
          <p:cNvPr id="3" name="Picture 2" descr="https://seng130.files.wordpress.com/2011/05/browser-reference-architecture.png">
            <a:extLst>
              <a:ext uri="{FF2B5EF4-FFF2-40B4-BE49-F238E27FC236}">
                <a16:creationId xmlns:a16="http://schemas.microsoft.com/office/drawing/2014/main" id="{9038F493-7022-4D91-A9AB-84A03C16B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721" y="2531608"/>
            <a:ext cx="5314950" cy="2867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420F36-49A1-4641-91A9-AD0A0417770D}"/>
              </a:ext>
            </a:extLst>
          </p:cNvPr>
          <p:cNvSpPr/>
          <p:nvPr/>
        </p:nvSpPr>
        <p:spPr>
          <a:xfrm>
            <a:off x="4284085" y="4660082"/>
            <a:ext cx="1137765" cy="886480"/>
          </a:xfrm>
          <a:prstGeom prst="rect">
            <a:avLst/>
          </a:prstGeom>
          <a:noFill/>
          <a:ln>
            <a:solidFill>
              <a:srgbClr val="1792F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D9B54E80-7EDD-4463-B0CD-80FFD266120F}"/>
              </a:ext>
            </a:extLst>
          </p:cNvPr>
          <p:cNvSpPr/>
          <p:nvPr/>
        </p:nvSpPr>
        <p:spPr>
          <a:xfrm>
            <a:off x="5477409" y="4660082"/>
            <a:ext cx="991463" cy="886480"/>
          </a:xfrm>
          <a:prstGeom prst="rect">
            <a:avLst/>
          </a:prstGeom>
          <a:noFill/>
          <a:ln>
            <a:solidFill>
              <a:srgbClr val="1792F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59689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égr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nté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é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86E303151E22479DBB63C25A6E8F9C" ma:contentTypeVersion="2" ma:contentTypeDescription="Create a new document." ma:contentTypeScope="" ma:versionID="8695df36b22d1d05e0798ddb119e4065">
  <xsd:schema xmlns:xsd="http://www.w3.org/2001/XMLSchema" xmlns:xs="http://www.w3.org/2001/XMLSchema" xmlns:p="http://schemas.microsoft.com/office/2006/metadata/properties" xmlns:ns2="cfb3b8ba-d45a-48b6-b7e5-83cfad3965f7" targetNamespace="http://schemas.microsoft.com/office/2006/metadata/properties" ma:root="true" ma:fieldsID="e919342cf544db4a85534f5d73a62679" ns2:_="">
    <xsd:import namespace="cfb3b8ba-d45a-48b6-b7e5-83cfad3965f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b3b8ba-d45a-48b6-b7e5-83cfad396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3A74B9-91A0-4A2D-99D6-717E9A10275F}"/>
</file>

<file path=customXml/itemProps2.xml><?xml version="1.0" encoding="utf-8"?>
<ds:datastoreItem xmlns:ds="http://schemas.openxmlformats.org/officeDocument/2006/customXml" ds:itemID="{8CB1A43B-CCA3-483D-8E6E-5CD9E7DCE744}"/>
</file>

<file path=customXml/itemProps3.xml><?xml version="1.0" encoding="utf-8"?>
<ds:datastoreItem xmlns:ds="http://schemas.openxmlformats.org/officeDocument/2006/customXml" ds:itemID="{C2711CBF-BB8C-4B74-ADBE-63CD86B0E315}"/>
</file>

<file path=docProps/app.xml><?xml version="1.0" encoding="utf-8"?>
<Properties xmlns="http://schemas.openxmlformats.org/officeDocument/2006/extended-properties" xmlns:vt="http://schemas.openxmlformats.org/officeDocument/2006/docPropsVTypes">
  <Template>Intégral</Template>
  <TotalTime>857</TotalTime>
  <Words>5451</Words>
  <Application>Microsoft Office PowerPoint</Application>
  <PresentationFormat>Grand écran</PresentationFormat>
  <Paragraphs>309</Paragraphs>
  <Slides>66</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66</vt:i4>
      </vt:variant>
    </vt:vector>
  </HeadingPairs>
  <TitlesOfParts>
    <vt:vector size="75" baseType="lpstr">
      <vt:lpstr>Arial</vt:lpstr>
      <vt:lpstr>Courier New</vt:lpstr>
      <vt:lpstr>JetBrains Mono</vt:lpstr>
      <vt:lpstr>Roboto</vt:lpstr>
      <vt:lpstr>Tw Cen MT</vt:lpstr>
      <vt:lpstr>Tw Cen MT Condensed</vt:lpstr>
      <vt:lpstr>Wingdings</vt:lpstr>
      <vt:lpstr>Wingdings 3</vt:lpstr>
      <vt:lpstr>Intégral</vt:lpstr>
      <vt:lpstr>React JS</vt:lpstr>
      <vt:lpstr>Ce que nous allons voir …</vt:lpstr>
      <vt:lpstr>Tout est une question de trade-offs (compromis)</vt:lpstr>
      <vt:lpstr>Taille des composants</vt:lpstr>
      <vt:lpstr>Taille des composants</vt:lpstr>
      <vt:lpstr>Critical Rendering Path</vt:lpstr>
      <vt:lpstr>Architecture de chrome</vt:lpstr>
      <vt:lpstr>Architecture de firefox</vt:lpstr>
      <vt:lpstr>Architecture généralisée d’un browser</vt:lpstr>
      <vt:lpstr>Rendering d’une page html simple</vt:lpstr>
      <vt:lpstr>Ajout d’un css</vt:lpstr>
      <vt:lpstr>Ajout d’un script javascript</vt:lpstr>
      <vt:lpstr>Impacts des grands composants</vt:lpstr>
      <vt:lpstr>Chargement async du script javascript</vt:lpstr>
      <vt:lpstr>Présentation PowerPoint</vt:lpstr>
      <vt:lpstr>Présentation PowerPoint</vt:lpstr>
      <vt:lpstr>Présentation PowerPoint</vt:lpstr>
      <vt:lpstr>Présentation PowerPoint</vt:lpstr>
      <vt:lpstr>Présentation PowerPoint</vt:lpstr>
      <vt:lpstr>Présentation PowerPoint</vt:lpstr>
      <vt:lpstr>Ce qu’on gagne de la composition</vt:lpstr>
      <vt:lpstr>Attention</vt:lpstr>
      <vt:lpstr>Comment savoir si mon dev est good?</vt:lpstr>
      <vt:lpstr>Comment savoir si mon dev est good?</vt:lpstr>
      <vt:lpstr>Page et formulaire</vt:lpstr>
      <vt:lpstr>Structure de la page</vt:lpstr>
      <vt:lpstr>Structure de la page</vt:lpstr>
      <vt:lpstr>page</vt:lpstr>
      <vt:lpstr>Composant de  premier niveau</vt:lpstr>
      <vt:lpstr>Etape footer</vt:lpstr>
      <vt:lpstr>utilisation d’un State dans la page</vt:lpstr>
      <vt:lpstr>Mélanger logique et affichage</vt:lpstr>
      <vt:lpstr>Separation of concerns</vt:lpstr>
      <vt:lpstr>Container/Presentational Pattern</vt:lpstr>
      <vt:lpstr>Domaine pure</vt:lpstr>
      <vt:lpstr>formulaire</vt:lpstr>
      <vt:lpstr>Usestate vs formik</vt:lpstr>
      <vt:lpstr>Formulaire: Sauvegarde des étapes intermédiaires</vt:lpstr>
      <vt:lpstr>Logique commune</vt:lpstr>
      <vt:lpstr>Side effects</vt:lpstr>
      <vt:lpstr>DON’T: Lecture immédiatE d’un State</vt:lpstr>
      <vt:lpstr>DON’T: setTimeout et setInterval sans clean</vt:lpstr>
      <vt:lpstr>DON’T: addEventListener sans clean</vt:lpstr>
      <vt:lpstr>DON’T: Appel Async dans un Composant Fonctionnel</vt:lpstr>
      <vt:lpstr>DON’T: Routage dans un Composant Fonctionnel</vt:lpstr>
      <vt:lpstr>DON’T: Déclencher un side effect dans le render</vt:lpstr>
      <vt:lpstr>React &amp; performances</vt:lpstr>
      <vt:lpstr>Attention !</vt:lpstr>
      <vt:lpstr>Attention !</vt:lpstr>
      <vt:lpstr>Attention !</vt:lpstr>
      <vt:lpstr>DON’T: Appel d’un composant sous forme de fonction</vt:lpstr>
      <vt:lpstr>List &amp; Index</vt:lpstr>
      <vt:lpstr>DON’T: Abuser l’utilisation du dangerouslySetInnerHTML</vt:lpstr>
      <vt:lpstr>DON’T: Abuser l’utilisation de useRef</vt:lpstr>
      <vt:lpstr>DON’T: Utilisation de « data.map » pour tous les cas de liste</vt:lpstr>
      <vt:lpstr>Qualité de code</vt:lpstr>
      <vt:lpstr>DON’T: Wording sans dico</vt:lpstr>
      <vt:lpstr>DON’T: des Noms (variable, fonction, composant, …) sans contexte</vt:lpstr>
      <vt:lpstr>Do: utilisation des awt-react-cli</vt:lpstr>
      <vt:lpstr>Do: lire la documentation socle et suivre la check-list react</vt:lpstr>
      <vt:lpstr>A ne pas oublier !</vt:lpstr>
      <vt:lpstr>Points importants</vt:lpstr>
      <vt:lpstr>tips</vt:lpstr>
      <vt:lpstr>Bonne pratique</vt:lpstr>
      <vt:lpstr>bonus</vt:lpstr>
      <vt:lpstr>Merci beaucoup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JS</dc:title>
  <dc:creator>BEN KHALFALLAH Hela ItimAsrScoVdf</dc:creator>
  <cp:lastModifiedBy>BEN KHALFALLAH Hela ItimAsrScoVdf</cp:lastModifiedBy>
  <cp:revision>1</cp:revision>
  <dcterms:created xsi:type="dcterms:W3CDTF">2023-01-19T19:04:50Z</dcterms:created>
  <dcterms:modified xsi:type="dcterms:W3CDTF">2023-01-26T13:19:16Z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401b303-ecb1-4a9d-936a-70858c2d9a3e_Enabled">
    <vt:lpwstr>true</vt:lpwstr>
  </property>
  <property fmtid="{D5CDD505-2E9C-101B-9397-08002B2CF9AE}" pid="3" name="MSIP_Label_a401b303-ecb1-4a9d-936a-70858c2d9a3e_SetDate">
    <vt:lpwstr>2023-01-19T19:05:21Z</vt:lpwstr>
  </property>
  <property fmtid="{D5CDD505-2E9C-101B-9397-08002B2CF9AE}" pid="4" name="MSIP_Label_a401b303-ecb1-4a9d-936a-70858c2d9a3e_Method">
    <vt:lpwstr>Privileged</vt:lpwstr>
  </property>
  <property fmtid="{D5CDD505-2E9C-101B-9397-08002B2CF9AE}" pid="5" name="MSIP_Label_a401b303-ecb1-4a9d-936a-70858c2d9a3e_Name">
    <vt:lpwstr>a401b303-ecb1-4a9d-936a-70858c2d9a3e</vt:lpwstr>
  </property>
  <property fmtid="{D5CDD505-2E9C-101B-9397-08002B2CF9AE}" pid="6" name="MSIP_Label_a401b303-ecb1-4a9d-936a-70858c2d9a3e_SiteId">
    <vt:lpwstr>c9a7d621-4bc4-4407-b730-f428e656aa9e</vt:lpwstr>
  </property>
  <property fmtid="{D5CDD505-2E9C-101B-9397-08002B2CF9AE}" pid="7" name="MSIP_Label_a401b303-ecb1-4a9d-936a-70858c2d9a3e_ActionId">
    <vt:lpwstr>44537de1-d659-4d24-ba6d-70badf19d8ae</vt:lpwstr>
  </property>
  <property fmtid="{D5CDD505-2E9C-101B-9397-08002B2CF9AE}" pid="8" name="MSIP_Label_a401b303-ecb1-4a9d-936a-70858c2d9a3e_ContentBits">
    <vt:lpwstr>0</vt:lpwstr>
  </property>
  <property fmtid="{D5CDD505-2E9C-101B-9397-08002B2CF9AE}" pid="9" name="ContentTypeId">
    <vt:lpwstr>0x0101006286E303151E22479DBB63C25A6E8F9C</vt:lpwstr>
  </property>
</Properties>
</file>